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91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3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28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04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1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B8B1A-3FB5-47CC-A20D-2D7302E81884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7C38-F82A-4D14-BAA8-53C42878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63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2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4F175-19FC-4D3F-9A7C-095CA872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860" y="648586"/>
            <a:ext cx="9529587" cy="537569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Животные Арктики и </a:t>
            </a:r>
            <a:r>
              <a:rPr lang="ru-RU" b="1" dirty="0" smtClean="0"/>
              <a:t>Антарктики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1800" b="1" dirty="0" smtClean="0"/>
              <a:t>Материал подготовила воспитатель подготовительной группы «Вишенка» Островская Алёна Валерьевна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28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957B1-8E12-4B9E-B90B-A0E5A7CF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2652"/>
            <a:ext cx="9404723" cy="1371600"/>
          </a:xfrm>
        </p:spPr>
        <p:txBody>
          <a:bodyPr/>
          <a:lstStyle/>
          <a:p>
            <a:pPr algn="ctr"/>
            <a:r>
              <a:rPr lang="ru-RU" sz="2000" dirty="0"/>
              <a:t>В самый холодный месяц года самка откладывает одно единственное яйцо. Самец кладет яйцо, а позднее и новорожденного птенца на лапы и прикрывает его особой складкой кожи в нижней части брюха. В то время как все самки уплывают в море, самцы в течение двух месяцев, оставаясь без пищи, высиживают птенцов. Пингвины собираются в огромные колонии, согревая друг друга, и каждый время от времени оказывается у края, прикрывая остальных от холодного ветра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ÐÐ°ÑÑÐ¸Ð½ÐºÐ¸ Ð¿Ð¾ Ð·Ð°Ð¿ÑÐ¾ÑÑ Ð¸Ð¼Ð¿ÐµÑÐ°ÑÐ¾ÑÑÐºÐ¸Ð¹ Ð¿Ð¸Ð½Ð³Ð²Ð¸Ð½ ÑÐ¾ÑÐ¾">
            <a:extLst>
              <a:ext uri="{FF2B5EF4-FFF2-40B4-BE49-F238E27FC236}">
                <a16:creationId xmlns:a16="http://schemas.microsoft.com/office/drawing/2014/main" xmlns="" id="{C6540959-1C4D-42A1-A8AB-9D6636885A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967" y="2957717"/>
            <a:ext cx="5996763" cy="38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¸Ð¼Ð¿ÐµÑÐ°ÑÐ¾ÑÑÐºÐ¸Ð¹ Ð¿Ð¸Ð½Ð³Ð²Ð¸Ð½ ÑÐ¾ÑÐ¾">
            <a:extLst>
              <a:ext uri="{FF2B5EF4-FFF2-40B4-BE49-F238E27FC236}">
                <a16:creationId xmlns:a16="http://schemas.microsoft.com/office/drawing/2014/main" xmlns="" id="{DDC7D9E4-F7AA-4D29-99A9-84A48752F2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" y="2998381"/>
            <a:ext cx="5698872" cy="38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0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6C5026-6A00-43F3-B9F2-6A791208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50874"/>
            <a:ext cx="9404723" cy="1502374"/>
          </a:xfrm>
        </p:spPr>
        <p:txBody>
          <a:bodyPr/>
          <a:lstStyle/>
          <a:p>
            <a:pPr algn="ctr"/>
            <a:r>
              <a:rPr lang="ru-RU" sz="2000" dirty="0"/>
              <a:t>Моржи - огромные морские звери, обитатели Арктики. Греет их толстый слой подкожного жира. Кожа очень прочная, почти как броня, со множеством огромных складок. Среди современных животных моржи обладают самыми мощными клыками. У некоторых самцов их длина может достигать 80 см! Моржи отлично плавают и ныряют. На суше они неуклюжи и передвигаются с большим трудом, а выбираясь на льдину, помогают себе клыками</a:t>
            </a:r>
          </a:p>
        </p:txBody>
      </p:sp>
      <p:pic>
        <p:nvPicPr>
          <p:cNvPr id="5" name="Объект 4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E482CECE-4805-4B63-A1E3-32A978D17A1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2711301"/>
            <a:ext cx="5769934" cy="398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59255468-77B0-48B5-8E55-75C0D71E744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679" y="2711302"/>
            <a:ext cx="5656521" cy="3987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2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A34DB-53EA-4738-BD84-52084B2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65639"/>
            <a:ext cx="9404723" cy="1687609"/>
          </a:xfrm>
        </p:spPr>
        <p:txBody>
          <a:bodyPr/>
          <a:lstStyle/>
          <a:p>
            <a:pPr algn="ctr"/>
            <a:r>
              <a:rPr lang="ru-RU" sz="1800" dirty="0"/>
              <a:t>В водах Антарктиды плавают огромные киты. Есть среди них и самый большой - синий кит. Он  считается самым крупным животным на Земле. За последние 90 миллионов лет Природа больше ничего подобного не создавала. Чтобы насытиться, животное в сутки поедает 2,5 тонны планктона. Для этого он регулярно ныряет на глубину в 10 -15 метров и проводит там 10 минут. Иногда увлекается охотой и задерживается под водой на 20 минут. Поднявшись к поверхности, выныривает 5-6 раз. Выпускает фонтан воды, высота которого достигает 10 метров. Затем опять опускается на глубину и продолжает охоту.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 descr="ÐÐ°ÑÑÐ¸Ð½ÐºÐ¸ Ð¿Ð¾ Ð·Ð°Ð¿ÑÐ¾ÑÑ ÑÐ¸Ð½Ð¸Ð¹ ÐºÐ¸Ñ ÑÐ¾ÑÐ¾">
            <a:extLst>
              <a:ext uri="{FF2B5EF4-FFF2-40B4-BE49-F238E27FC236}">
                <a16:creationId xmlns:a16="http://schemas.microsoft.com/office/drawing/2014/main" xmlns="" id="{A2C1E69A-7CCB-458E-8202-5349CB0834D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" y="2711302"/>
            <a:ext cx="5656521" cy="398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ÐÐ°ÑÑÐ¸Ð½ÐºÐ¸ Ð¿Ð¾ Ð·Ð°Ð¿ÑÐ¾ÑÑ ÑÐ¸Ð½Ð¸Ð¹ ÐºÐ¸Ñ ÑÐ¾ÑÐ¾">
            <a:extLst>
              <a:ext uri="{FF2B5EF4-FFF2-40B4-BE49-F238E27FC236}">
                <a16:creationId xmlns:a16="http://schemas.microsoft.com/office/drawing/2014/main" xmlns="" id="{CFAA1593-61F0-417A-8EA8-169E4DB650E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2711302"/>
            <a:ext cx="5656521" cy="3981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00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4B455-0599-42EE-8AD8-34D382A8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5" y="116959"/>
            <a:ext cx="8825658" cy="2094614"/>
          </a:xfrm>
        </p:spPr>
        <p:txBody>
          <a:bodyPr/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Косатки – крупнейшие плотоядные дельфины. Они употребляют в пищу буквально все живое: рыбу, головоногих моллюсков, морских млекопитающих. Когда пищи достаточно, то косатка мирно уживается с другими китообразными, но в случае, если косатки проголодаются, то они без раздумий нападают на любых полосатиковых и китов, на других дельфинов, ластоногих, и даже пингвинов. Причем размер жертвы не имеет значения: если она велика, то косатки действуют всем стадом.</a:t>
            </a:r>
          </a:p>
        </p:txBody>
      </p:sp>
      <p:pic>
        <p:nvPicPr>
          <p:cNvPr id="5122" name="Picture 2" descr="ÐÐ°ÑÑÐ¸Ð½ÐºÐ¸ Ð¿Ð¾ Ð·Ð°Ð¿ÑÐ¾ÑÑ ÐºÐ¾ÑÐ°ÑÐºÐ°">
            <a:extLst>
              <a:ext uri="{FF2B5EF4-FFF2-40B4-BE49-F238E27FC236}">
                <a16:creationId xmlns:a16="http://schemas.microsoft.com/office/drawing/2014/main" xmlns="" id="{2E7EFE60-1879-40F0-8B1C-A4F6252C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280829"/>
            <a:ext cx="5493487" cy="44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Ð¾ÑÐ°ÑÐºÐ° - ÐºÐ¸Ñ-ÑÐ±Ð¸Ð¹ÑÐ°. ÐÐ¿Ð¸ÑÐ°Ð½Ð¸Ðµ, Ð¾Ð±ÑÐ°Ð· Ð¶Ð¸Ð·Ð½Ð¸, Ð¸Ð½ÑÐµÑÐµÑÐ½ÑÐµ ÑÐ°ÐºÑÑ Ð¾ ÐºÐ¾ÑÐ°ÑÐºÐ°Ñ. Ð¤Ð¾ÑÐ¾ Ð¸ Ð²Ð¸Ð´ÐµÐ¾">
            <a:extLst>
              <a:ext uri="{FF2B5EF4-FFF2-40B4-BE49-F238E27FC236}">
                <a16:creationId xmlns:a16="http://schemas.microsoft.com/office/drawing/2014/main" xmlns="" id="{E6515519-0BE8-4F01-AB67-835E9D6B95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411818"/>
            <a:ext cx="6096000" cy="417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ÑÐ¾Ð±ÐµÐ½Ð½Ð¾ÑÑÐ¸ Ð¿Ð¸ÑÐ°Ð½Ð¸Ñ ÐºÐ¾ÑÐ°ÑÐºÐ¸">
            <a:extLst>
              <a:ext uri="{FF2B5EF4-FFF2-40B4-BE49-F238E27FC236}">
                <a16:creationId xmlns:a16="http://schemas.microsoft.com/office/drawing/2014/main" xmlns="" id="{0B77E1A3-B800-477E-8593-5F85EBC34D3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5" y="227212"/>
            <a:ext cx="6044535" cy="461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ÐÐ¾ÑÐ°ÑÐºÐ° - ÐºÐ¸Ñ-ÑÐ±Ð¸Ð¹ÑÐ°. ÐÐ¿Ð¸ÑÐ°Ð½Ð¸Ðµ, Ð¾Ð±ÑÐ°Ð· Ð¶Ð¸Ð·Ð½Ð¸, Ð¸Ð½ÑÐµÑÐµÑÐ½ÑÐµ ÑÐ°ÐºÑÑ Ð¾ ÐºÐ¾ÑÐ°ÑÐºÐ°Ñ. Ð¤Ð¾ÑÐ¾ Ð¸ Ð²Ð¸Ð´ÐµÐ¾">
            <a:extLst>
              <a:ext uri="{FF2B5EF4-FFF2-40B4-BE49-F238E27FC236}">
                <a16:creationId xmlns:a16="http://schemas.microsoft.com/office/drawing/2014/main" xmlns="" id="{89456FAB-B7F5-412D-8615-006D86760BF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802" y="2031667"/>
            <a:ext cx="5538029" cy="461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06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BA98F-CD98-4D91-A07E-3862B783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88923"/>
            <a:ext cx="9404723" cy="1400530"/>
          </a:xfrm>
        </p:spPr>
        <p:txBody>
          <a:bodyPr/>
          <a:lstStyle/>
          <a:p>
            <a:pPr algn="ctr"/>
            <a:r>
              <a:rPr lang="ru-RU" sz="1800" dirty="0"/>
              <a:t>Песец.  Этот маленький хищник не может похвастаться большими размерами. У этого зверя подошвы лап надёжно укрыты волосяным покровом</a:t>
            </a:r>
            <a:r>
              <a:rPr lang="ru-RU" sz="1800" b="1" dirty="0"/>
              <a:t>. </a:t>
            </a:r>
            <a:r>
              <a:rPr lang="ru-RU" sz="1800" dirty="0"/>
              <a:t>Предусмотрительная природа сделала это для того, чтобы животное их не обморозило. Уши также укутаны густым мехом и совсем небольшие. Это не мешает песцу прекрасно слышать. У него также отменное обоняние, а вот зрение, как и у всех псовых, остротой не отличается. Морда укороченная, тело приземистое. Если нужно подать голос, то полярная лиса тявкает. Может и рычать, чтобы напугать противника. </a:t>
            </a:r>
          </a:p>
        </p:txBody>
      </p:sp>
      <p:pic>
        <p:nvPicPr>
          <p:cNvPr id="5" name="Объект 4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C30E965A-2E83-4AD2-BD24-8A718B34F02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2963510"/>
            <a:ext cx="5759303" cy="382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3EA24BE2-8E4D-4B34-A56C-4FDDB7D2C24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5981" y="2963512"/>
            <a:ext cx="5124893" cy="382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283FB0-8B4B-4B3C-BD98-8FDBB82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4570484" cy="4108649"/>
          </a:xfrm>
        </p:spPr>
        <p:txBody>
          <a:bodyPr/>
          <a:lstStyle/>
          <a:p>
            <a:pPr algn="ctr"/>
            <a:r>
              <a:rPr lang="ru-RU" sz="2000" dirty="0"/>
              <a:t>Северный олень. Шерсть на его теле короткая, но тёплая, так как имеет густую подшёрстку. Рога растут и у самцов, и у самок. Самцы расстаются с рогами в начале зимы. Самки сбрасывают рога сразу после рождения малышей – это начало лета. Копыта у северного оленя широкие, нижней частью изогнуты внутрь. Это облегчает раскапывать снежный покров и добывать корм. Плавают животные очень хорошо и свободно преодолевают многокилометровые водные расстояния</a:t>
            </a:r>
          </a:p>
        </p:txBody>
      </p:sp>
      <p:pic>
        <p:nvPicPr>
          <p:cNvPr id="5" name="Объект 4" descr="ÐÐ°ÑÑÐ¸Ð½ÐºÐ¸ Ð¿Ð¾ Ð·Ð°Ð¿ÑÐ¾ÑÑ ÑÐ¾ÑÐ¾ ÑÐµÐ²ÐµÑÐ½Ð¾Ð³Ð¾ Ð¾Ð»ÐµÐ½Ñ">
            <a:extLst>
              <a:ext uri="{FF2B5EF4-FFF2-40B4-BE49-F238E27FC236}">
                <a16:creationId xmlns:a16="http://schemas.microsoft.com/office/drawing/2014/main" xmlns="" id="{E50E70D7-DD3F-4A70-B5EF-66CAA8DC1FA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96" y="308344"/>
            <a:ext cx="6479218" cy="6220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36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01D5D-00FB-462A-BD9F-FA3CC469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70" y="1233377"/>
            <a:ext cx="4593265" cy="4731488"/>
          </a:xfrm>
        </p:spPr>
        <p:txBody>
          <a:bodyPr/>
          <a:lstStyle/>
          <a:p>
            <a:pPr algn="ctr"/>
            <a:r>
              <a:rPr lang="ru-RU" sz="4400" dirty="0"/>
              <a:t> </a:t>
            </a:r>
            <a:r>
              <a:rPr lang="ru-RU" sz="2000" dirty="0"/>
              <a:t>Перемещаться могут на 500 и более километров. Рацион питания северного оленя состоит в основном из растений. На первом месте стоит ягель или олений мох. Животное достаёт его из под снежной шубы, раскидывая её копытами. В пищу идут также другие лишайники, трава, ягода. Не брезгует олень и грибами. Ест яйца птиц, зазевавшихся грызунов.</a:t>
            </a:r>
          </a:p>
        </p:txBody>
      </p:sp>
      <p:pic>
        <p:nvPicPr>
          <p:cNvPr id="4" name="Объект 3" descr="ÐÐ°ÑÑÐ¸Ð½ÐºÐ¸ Ð¿Ð¾ Ð·Ð°Ð¿ÑÐ¾ÑÑ ÑÐ¾ÑÐ¾ ÑÐµÐ²ÐµÑÐ½Ð¾Ð³Ð¾ Ð¾Ð»ÐµÐ½Ñ">
            <a:extLst>
              <a:ext uri="{FF2B5EF4-FFF2-40B4-BE49-F238E27FC236}">
                <a16:creationId xmlns:a16="http://schemas.microsoft.com/office/drawing/2014/main" xmlns="" id="{C606B9FD-2218-4EE3-8D7E-F15A2BBF00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265814"/>
            <a:ext cx="6549656" cy="633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97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D9AD7-DE82-4106-8584-4C6DA519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Самой же свирепой и крупной среди птиц является полярная сова. Это безжалостный хищник с жёлтыми глазами и белым опереньем. Она нападает и на птиц, и на грызунов. Может полакомиться и детёнышем более крупного зверя — к примеру песца</a:t>
            </a:r>
          </a:p>
        </p:txBody>
      </p:sp>
      <p:pic>
        <p:nvPicPr>
          <p:cNvPr id="6146" name="Picture 2" descr="http://animalworld.com.ua/images/2015/Mart/Animals/Polar/Polar-1.jpg">
            <a:extLst>
              <a:ext uri="{FF2B5EF4-FFF2-40B4-BE49-F238E27FC236}">
                <a16:creationId xmlns:a16="http://schemas.microsoft.com/office/drawing/2014/main" xmlns="" id="{4F67262E-DF88-42BB-B6FD-B7651F9325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" y="2108429"/>
            <a:ext cx="6193178" cy="39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09A85875-DE9B-4C17-AA7C-A702C5DB0B7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955851"/>
            <a:ext cx="5908158" cy="372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1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6369C-4535-41DC-927A-5A8F854D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Как и остальные родственные ей птицы, летает она совершенно бесшумно. Этой особенностью она обладает благодаря уникальному оперению.</a:t>
            </a:r>
            <a:br>
              <a:rPr lang="ru-RU" sz="2000" dirty="0"/>
            </a:br>
            <a:r>
              <a:rPr lang="ru-RU" sz="2000" dirty="0"/>
              <a:t>Среди всех сов лишь полярная ведён дневной образ жизни. Все остальные охотятся только в сумерках или ночью.</a:t>
            </a:r>
            <a:br>
              <a:rPr lang="ru-RU" sz="20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animalworld.com.ua/images/2015/Mart/Animals/Polar/Polar-3.jpg">
            <a:extLst>
              <a:ext uri="{FF2B5EF4-FFF2-40B4-BE49-F238E27FC236}">
                <a16:creationId xmlns:a16="http://schemas.microsoft.com/office/drawing/2014/main" xmlns="" id="{4CCBA3C6-77D7-4976-887C-B9E1360D3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8" y="2317898"/>
            <a:ext cx="10285896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574682-51FC-41D9-82BE-79CB6089563A}"/>
              </a:ext>
            </a:extLst>
          </p:cNvPr>
          <p:cNvSpPr/>
          <p:nvPr/>
        </p:nvSpPr>
        <p:spPr>
          <a:xfrm>
            <a:off x="276447" y="340242"/>
            <a:ext cx="11196083" cy="808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Арктика и Антарктика - это районы расположенные вокруг Северного и Южного полюсов. Зимой дни здесь короткие, а ночи длинные, много зимних дней, когда солнце не всходит совсем. Летом, наоборот, дни длинные. И много дней, когда солнце не заходит круглые сутки. Зима здесь чрезвычайно холодная, и даже летом температура редко бывает выше нуля. Но самое удивительное, что и здесь есть животные, приспособившиеся к жизни в этих суровых условиях. Толстый и подкожный слой жира согревает китов и тюленей, а наземных млекопитающих от холода спасает еще и густой мех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35353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3535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35353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E8A9F6-4B2E-4636-A950-EFBD4F49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99" y="94949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Назови животных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37C27B3D-A33B-44E5-9D2F-C7A0D170BA0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52463" y="3157538"/>
            <a:ext cx="1073183" cy="576262"/>
          </a:xfrm>
        </p:spPr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D48BAD4-564C-4A4D-99A0-283C5D3E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D9D2049-5816-4388-89CD-F1FD2A1E29C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26784" y="5159714"/>
            <a:ext cx="1125227" cy="22822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3C3D9208-6492-432A-88F1-5470B9AC1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2729" y="3734696"/>
            <a:ext cx="933825" cy="142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216C8CF-B486-4CB8-8BBC-36A109045A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4451258" y="5109502"/>
            <a:ext cx="785431" cy="193291"/>
          </a:xfrm>
        </p:spPr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¶Ð¸Ð²Ð¾ÑÐ½ÑÐµ Ð°ÑÐºÑÐ¸ÐºÐ¸ Ð¸ Ð°Ð½ÑÐ°ÑÐºÑÐ¸ÐºÐ¸ ÑÐ¾ÑÐ¾">
            <a:extLst>
              <a:ext uri="{FF2B5EF4-FFF2-40B4-BE49-F238E27FC236}">
                <a16:creationId xmlns:a16="http://schemas.microsoft.com/office/drawing/2014/main" xmlns="" id="{DDC9138E-D9E6-483C-B086-A38C2C89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7" y="832064"/>
            <a:ext cx="2940050" cy="20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¶Ð¸Ð²Ð¾ÑÐ½ÑÐµ Ð°ÑÐºÑÐ¸ÐºÐ¸ Ð¸ Ð°Ð½ÑÐ°ÑÐºÑÐ¸ÐºÐ¸ ÑÐ¾ÑÐ¾">
            <a:extLst>
              <a:ext uri="{FF2B5EF4-FFF2-40B4-BE49-F238E27FC236}">
                <a16:creationId xmlns:a16="http://schemas.microsoft.com/office/drawing/2014/main" xmlns="" id="{7B50BBFF-4A3A-4A1E-860A-74A7A23F7D61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 bwMode="auto">
          <a:xfrm>
            <a:off x="3889375" y="905118"/>
            <a:ext cx="3371395" cy="20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¶Ð¸Ð²Ð¾ÑÐ½ÑÐµ Ð°ÑÐºÑÐ¸ÐºÐ¸ Ð¸ Ð°Ð½ÑÐ°ÑÐºÑÐ¸ÐºÐ¸ ÑÐ¾ÑÐ¾">
            <a:extLst>
              <a:ext uri="{FF2B5EF4-FFF2-40B4-BE49-F238E27FC236}">
                <a16:creationId xmlns:a16="http://schemas.microsoft.com/office/drawing/2014/main" xmlns="" id="{FD9892B6-A6FA-4F6E-9DBB-2694685D9E71}"/>
              </a:ext>
            </a:extLst>
          </p:cNvPr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5" b="17515"/>
          <a:stretch>
            <a:fillRect/>
          </a:stretch>
        </p:blipFill>
        <p:spPr bwMode="auto">
          <a:xfrm>
            <a:off x="7640259" y="905118"/>
            <a:ext cx="3474566" cy="19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¶Ð¸Ð²Ð¾ÑÐ½ÑÐµ Ð°ÑÐºÑÐ¸ÐºÐ¸ Ð¸ Ð°Ð½ÑÐ°ÑÐºÑÐ¸ÐºÐ¸ ÑÐ¾ÑÐ¾">
            <a:extLst>
              <a:ext uri="{FF2B5EF4-FFF2-40B4-BE49-F238E27FC236}">
                <a16:creationId xmlns:a16="http://schemas.microsoft.com/office/drawing/2014/main" xmlns="" id="{E9B6C132-5EF4-4492-A070-95172315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5" y="2873214"/>
            <a:ext cx="2808535" cy="18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D9D884D8-7DFB-4499-8366-5900E8EE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50" y="3059160"/>
            <a:ext cx="3474566" cy="19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61574EAB-7DEB-4A9E-BC27-44B0D928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59" y="2959698"/>
            <a:ext cx="3474566" cy="18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ÑÐµÐ²ÐµÑÐ½ÑÐ¹ Ð¾Ð»ÐµÐ½Ñ ÑÐ¾ÑÐ¾">
            <a:extLst>
              <a:ext uri="{FF2B5EF4-FFF2-40B4-BE49-F238E27FC236}">
                <a16:creationId xmlns:a16="http://schemas.microsoft.com/office/drawing/2014/main" xmlns="" id="{F647F711-8153-4665-9870-1ED4F7A1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59" y="4890625"/>
            <a:ext cx="3466661" cy="19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¿Ð¾Ð»ÑÑÐ½Ð°Ñ ÑÐ¾Ð²Ð° ÑÐ¾ÑÐ¾">
            <a:extLst>
              <a:ext uri="{FF2B5EF4-FFF2-40B4-BE49-F238E27FC236}">
                <a16:creationId xmlns:a16="http://schemas.microsoft.com/office/drawing/2014/main" xmlns="" id="{C6F1E53C-961E-4F05-9E14-2DCFEB9E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7" y="4827211"/>
            <a:ext cx="2884286" cy="19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ÑÐ¸Ð½Ð¸Ð¹ ÐºÐ¸Ñ ÑÐ¾ÑÐ¾">
            <a:extLst>
              <a:ext uri="{FF2B5EF4-FFF2-40B4-BE49-F238E27FC236}">
                <a16:creationId xmlns:a16="http://schemas.microsoft.com/office/drawing/2014/main" xmlns="" id="{97AE1F3E-4BB4-4774-BBB3-95786265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10" y="5159714"/>
            <a:ext cx="3616246" cy="16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4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F73CF-F080-45E0-B7C1-227DF24B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Ответь на вопросы: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C3907A-5521-4123-A25C-E2BF717FF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652463" y="1550613"/>
            <a:ext cx="8087500" cy="73538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1. Кто высиживает </a:t>
            </a:r>
            <a:r>
              <a:rPr lang="ru-RU" sz="3200" b="1" dirty="0" smtClean="0">
                <a:solidFill>
                  <a:schemeClr val="tx1"/>
                </a:solidFill>
              </a:rPr>
              <a:t>яйцо </a:t>
            </a:r>
            <a:r>
              <a:rPr lang="ru-RU" sz="3200" b="1" dirty="0">
                <a:solidFill>
                  <a:schemeClr val="tx1"/>
                </a:solidFill>
              </a:rPr>
              <a:t>пингвина?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F33D0F-7BAA-4306-9E9C-5AFB5239292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2463" y="2583712"/>
            <a:ext cx="11309165" cy="1008051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2. Где появляются на свет медвежата белой медведицы?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FA2174D-09BC-4B69-A9BB-C8BC4E920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111" y="3976577"/>
            <a:ext cx="6478464" cy="34565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3. Как </a:t>
            </a:r>
            <a:r>
              <a:rPr lang="ru-RU" sz="3200" b="1" dirty="0" smtClean="0">
                <a:solidFill>
                  <a:schemeClr val="tx1"/>
                </a:solidFill>
              </a:rPr>
              <a:t>подаёт </a:t>
            </a:r>
            <a:r>
              <a:rPr lang="ru-RU" sz="3200" b="1" dirty="0">
                <a:solidFill>
                  <a:schemeClr val="tx1"/>
                </a:solidFill>
              </a:rPr>
              <a:t>голос песец?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51D70B7-2F3C-4B02-8E3C-5F2DB290379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23284" y="4578905"/>
            <a:ext cx="10972799" cy="735389"/>
          </a:xfrm>
        </p:spPr>
        <p:txBody>
          <a:bodyPr>
            <a:normAutofit/>
          </a:bodyPr>
          <a:lstStyle/>
          <a:p>
            <a:pPr lvl="1"/>
            <a:r>
              <a:rPr lang="ru-RU" sz="3000" b="1" dirty="0"/>
              <a:t>4. Какая особенность образа жизни полярной совы?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2AB3D4B7-519B-4D80-B7E3-59799521629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52464" y="5505620"/>
            <a:ext cx="9408110" cy="735389"/>
          </a:xfrm>
        </p:spPr>
        <p:txBody>
          <a:bodyPr>
            <a:noAutofit/>
          </a:bodyPr>
          <a:lstStyle/>
          <a:p>
            <a:r>
              <a:rPr lang="ru-RU" sz="3200" b="1" dirty="0"/>
              <a:t>5. Чем питается синий кит?</a:t>
            </a:r>
          </a:p>
        </p:txBody>
      </p:sp>
    </p:spTree>
    <p:extLst>
      <p:ext uri="{BB962C8B-B14F-4D97-AF65-F5344CB8AC3E}">
        <p14:creationId xmlns:p14="http://schemas.microsoft.com/office/powerpoint/2010/main" val="151121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448F3B-F8A0-453F-B55A-AADCF22C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вы много интересного узнали о жизни животных Арктики и Антарктики!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059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9633E1B1-E442-457F-9344-1B41F2B3E2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223284"/>
            <a:ext cx="11727711" cy="651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35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88A73-694E-4E46-8D25-446AD53A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3" y="452718"/>
            <a:ext cx="9625532" cy="2375542"/>
          </a:xfrm>
        </p:spPr>
        <p:txBody>
          <a:bodyPr/>
          <a:lstStyle/>
          <a:p>
            <a:pPr algn="ctr"/>
            <a:r>
              <a:rPr lang="ru-RU" sz="1800" dirty="0"/>
              <a:t>Могучий белый медведь - самый большой наземный хищник Арктики. В основном белый медведь живет в прибрежных районах. В полосе прилива полярных морей много планктона, которым питаются рыбы и другие животные, которые, в свою очередь, становятся пищей для белых медведей.</a:t>
            </a:r>
            <a:br>
              <a:rPr lang="ru-RU" sz="1800" dirty="0"/>
            </a:br>
            <a:r>
              <a:rPr lang="ru-RU" sz="1800" dirty="0"/>
              <a:t>Белые медведи - любители путешествовать. И не только по берегу: они даже на больших льдинах плавают. Холодной воды не боятся. Если понадобится, могут и нырнуть, легко перебраться вплавь  одной льдины на другую.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EB3C510B-7A02-4945-8E82-69861A072F4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2" y="2690813"/>
            <a:ext cx="5364659" cy="390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ÐÐ¸Ð²Ð¾ÑÐ½ÑÐµ ÐÑÐºÑÐ¸ÐºÐ¸-Ð±ÐµÐ»ÑÐ¹ Ð¼ÐµÐ´Ð²ÐµÐ´Ñ">
            <a:extLst>
              <a:ext uri="{FF2B5EF4-FFF2-40B4-BE49-F238E27FC236}">
                <a16:creationId xmlns:a16="http://schemas.microsoft.com/office/drawing/2014/main" xmlns="" id="{8DD5F2E0-4ED5-41AB-9EF1-2CBB0455482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968" y="2690813"/>
            <a:ext cx="6009700" cy="390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4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A843E-FC1B-454B-BB90-CA3C3990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Когда наступает зима, медведица роет в глубоком снегу берлогу. Белые медведи зимой не впадают в спячку, но спят много. Именно зимой, в снежной берлоге, появляются на свет медвежата.</a:t>
            </a:r>
            <a:br>
              <a:rPr lang="ru-RU" sz="1800" dirty="0"/>
            </a:br>
            <a:r>
              <a:rPr lang="ru-RU" sz="1800" dirty="0"/>
              <a:t>Они покрыты тёплой шёрсткой, но совершенно беспомощны. Мама - медведица поит их молоком, согревает своим телом. А весной подросшие медвежата выходят из берлоги. Вместе с мамой, разумеется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87A295F7-F2CD-485F-AEF9-6ED1C3E625D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2328531"/>
            <a:ext cx="5465135" cy="426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DDBFAA37-331D-4B16-B729-4A010E9E74B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967" y="2434856"/>
            <a:ext cx="5961321" cy="415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20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B5C60-D3F5-474A-A115-D8278B05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4" y="165639"/>
            <a:ext cx="9404723" cy="1400530"/>
          </a:xfrm>
        </p:spPr>
        <p:txBody>
          <a:bodyPr/>
          <a:lstStyle/>
          <a:p>
            <a:pPr algn="ctr"/>
            <a:r>
              <a:rPr lang="ru-RU" sz="1800" dirty="0"/>
              <a:t>Холодные воды Северного моря омывают каменистый берег. А на берегу, как на пляже, лежат странные звери. У них круглая усатая голова, круглые глаза, а вместо лап - ласты. Это тюлени.</a:t>
            </a:r>
            <a:br>
              <a:rPr lang="ru-RU" sz="1800" dirty="0"/>
            </a:br>
            <a:r>
              <a:rPr lang="ru-RU" sz="1800" dirty="0"/>
              <a:t>Спина и бока у них тёмные, в пятнах, а живот светлый. Но вот, отталкиваясь от земли ластами и извиваясь всем телом, тюлени неуклюже поползли к морю.</a:t>
            </a:r>
            <a:br>
              <a:rPr lang="ru-RU" sz="1800" dirty="0"/>
            </a:br>
            <a:r>
              <a:rPr lang="ru-RU" sz="1800" dirty="0"/>
              <a:t>Передвигаться по земле тюленям очень неудобно. Но зато в воде они настоящие акробаты!</a:t>
            </a:r>
            <a:br>
              <a:rPr lang="ru-RU" sz="1800" dirty="0"/>
            </a:br>
            <a:r>
              <a:rPr lang="ru-RU" sz="1800" dirty="0"/>
              <a:t>Тюлени плавают не хуже рыб, на которых охотятся. Питаются рыбой, креветками, крабами, моллюсками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BA31F6EF-BEC1-480B-9455-74820E0DA5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070" y="2860159"/>
            <a:ext cx="5826641" cy="383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ÐÐ°ÑÑÐ¸Ð½ÐºÐ¸ Ð¿Ð¾ Ð·Ð°Ð¿ÑÐ¾ÑÑ ÑÑÐ»ÐµÐ½Ñ ÑÐ¾ÑÐ¾">
            <a:extLst>
              <a:ext uri="{FF2B5EF4-FFF2-40B4-BE49-F238E27FC236}">
                <a16:creationId xmlns:a16="http://schemas.microsoft.com/office/drawing/2014/main" xmlns="" id="{DB66A74B-40F1-434A-A6B4-34148630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8" y="2860159"/>
            <a:ext cx="5443869" cy="3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4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14D6B-5855-4AE3-869D-867A6499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В отличие от китов, тюлени размножаются исключительно на суше. Детеныши их одеты в пышный белый или серый мех, который исчезает после первой же линьки. В открытое море тюлени не выходят. Их можно встретить плавающими у берега или отдыхающими на суше или льдине. Взрослые тюлени имеют весьма тонкий шерстяной покров, никак не способный защитить их от холода.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09609A8D-4A08-4056-9496-8E1A17BA090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" y="1979574"/>
            <a:ext cx="5386423" cy="410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ÐÐ°ÑÑÐ¸Ð½ÐºÐ¸ Ð¿Ð¾ Ð·Ð°Ð¿ÑÐ¾ÑÑ ÑÑÐ»ÐµÐ½Ñ ÑÐ¾ÑÐ¾">
            <a:extLst>
              <a:ext uri="{FF2B5EF4-FFF2-40B4-BE49-F238E27FC236}">
                <a16:creationId xmlns:a16="http://schemas.microsoft.com/office/drawing/2014/main" xmlns="" id="{46ECBE77-B609-4D2A-9589-915C47228A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841" y="2665187"/>
            <a:ext cx="5592726" cy="41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1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AEE15-D25B-4356-B07E-85D30EFE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298029" cy="6147572"/>
          </a:xfrm>
        </p:spPr>
        <p:txBody>
          <a:bodyPr/>
          <a:lstStyle/>
          <a:p>
            <a:pPr algn="ctr"/>
            <a:r>
              <a:rPr lang="ru-RU" sz="1800" dirty="0"/>
              <a:t>Но главная достопримечательность побережья южного материка - пингвины. Эти птицы не летают, но очень хорошо плавают и ныряют. Самые крупные - императорские пингвины - ростом около метра.</a:t>
            </a:r>
            <a:br>
              <a:rPr lang="ru-RU" sz="1800" dirty="0"/>
            </a:br>
            <a:r>
              <a:rPr lang="ru-RU" sz="1800" dirty="0"/>
              <a:t>В своей белой манишке и чёрном фраке он похож на человечка. Ходит на лапках, смешно переваливаясь.</a:t>
            </a:r>
            <a:br>
              <a:rPr lang="ru-RU" sz="1800" dirty="0"/>
            </a:br>
            <a:r>
              <a:rPr lang="ru-RU" sz="1800" dirty="0"/>
              <a:t>А крылья пингвинов превратились в ласты. Они нужны им, чтобы плавать. Пингвины могут долго плавать и нырять в ледяной воде.</a:t>
            </a:r>
            <a:br>
              <a:rPr lang="ru-RU" sz="1800" dirty="0"/>
            </a:br>
            <a:r>
              <a:rPr lang="ru-RU" sz="1800" dirty="0"/>
              <a:t>"Императорский" пингвин живёт в Антарктиде, где всегда царит зима.</a:t>
            </a:r>
            <a:br>
              <a:rPr lang="ru-RU" sz="1800" dirty="0"/>
            </a:br>
            <a:r>
              <a:rPr lang="ru-RU" sz="1800" dirty="0"/>
              <a:t>Перья у пингвинов короткие, но они плотно прикрывают тело, словно шубка. Но главная защита от морозов и холодных ветров - солидные запасы жира под кожей</a:t>
            </a:r>
          </a:p>
        </p:txBody>
      </p:sp>
      <p:pic>
        <p:nvPicPr>
          <p:cNvPr id="4098" name="Picture 2" descr="ÐÐ°ÑÑÐ¸Ð½ÐºÐ¸ Ð¿Ð¾ Ð·Ð°Ð¿ÑÐ¾ÑÑ Ð¸Ð¼Ð¿ÐµÑÐ°ÑÐ¾ÑÑÐºÐ¸Ð¹ Ð¿Ð¸Ð½Ð³Ð²Ð¸Ð½ ÑÐ¾ÑÐ¾">
            <a:extLst>
              <a:ext uri="{FF2B5EF4-FFF2-40B4-BE49-F238E27FC236}">
                <a16:creationId xmlns:a16="http://schemas.microsoft.com/office/drawing/2014/main" xmlns="" id="{21CE77A3-395C-4D63-82F8-B6B4B7FEDB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768" y="3429001"/>
            <a:ext cx="6156251" cy="32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¸Ð¼Ð¿ÐµÑÐ°ÑÐ¾ÑÑÐºÐ¸Ð¹ Ð¿Ð¸Ð½Ð³Ð²Ð¸Ð½ ÑÐ¾ÑÐ¾">
            <a:extLst>
              <a:ext uri="{FF2B5EF4-FFF2-40B4-BE49-F238E27FC236}">
                <a16:creationId xmlns:a16="http://schemas.microsoft.com/office/drawing/2014/main" xmlns="" id="{39D986A1-E444-475D-AC58-E0A884D0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19" y="0"/>
            <a:ext cx="6070122" cy="31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ÐÐ°ÑÑÐ¸Ð½ÐºÐ¸ Ð¿Ð¾ Ð·Ð°Ð¿ÑÐ¾ÑÑ Ð¶Ð¸Ð²Ð¾ÑÐ½ÑÐµ Ð°ÑÐºÑÐ¸ÐºÐ¸ Ð¸ Ð°Ð½ÑÐ°ÑÐºÑÐ¸ÐºÐ¸">
            <a:extLst>
              <a:ext uri="{FF2B5EF4-FFF2-40B4-BE49-F238E27FC236}">
                <a16:creationId xmlns:a16="http://schemas.microsoft.com/office/drawing/2014/main" xmlns="" id="{7E7A2586-CD3D-45BA-A3E7-45073EA76B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382772"/>
            <a:ext cx="11153554" cy="635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95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650</Words>
  <Application>Microsoft Office PowerPoint</Application>
  <PresentationFormat>Произвольный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Животные Арктики и Антарктики    Материал подготовила воспитатель подготовительной группы «Вишенка» Островская Алёна Валерьевна</vt:lpstr>
      <vt:lpstr>Презентация PowerPoint</vt:lpstr>
      <vt:lpstr>Презентация PowerPoint</vt:lpstr>
      <vt:lpstr>Могучий белый медведь - самый большой наземный хищник Арктики. В основном белый медведь живет в прибрежных районах. В полосе прилива полярных морей много планктона, которым питаются рыбы и другие животные, которые, в свою очередь, становятся пищей для белых медведей. Белые медведи - любители путешествовать. И не только по берегу: они даже на больших льдинах плавают. Холодной воды не боятся. Если понадобится, могут и нырнуть, легко перебраться вплавь  одной льдины на другую.    </vt:lpstr>
      <vt:lpstr>Когда наступает зима, медведица роет в глубоком снегу берлогу. Белые медведи зимой не впадают в спячку, но спят много. Именно зимой, в снежной берлоге, появляются на свет медвежата. Они покрыты тёплой шёрсткой, но совершенно беспомощны. Мама - медведица поит их молоком, согревает своим телом. А весной подросшие медвежата выходят из берлоги. Вместе с мамой, разумеется </vt:lpstr>
      <vt:lpstr>Холодные воды Северного моря омывают каменистый берег. А на берегу, как на пляже, лежат странные звери. У них круглая усатая голова, круглые глаза, а вместо лап - ласты. Это тюлени. Спина и бока у них тёмные, в пятнах, а живот светлый. Но вот, отталкиваясь от земли ластами и извиваясь всем телом, тюлени неуклюже поползли к морю. Передвигаться по земле тюленям очень неудобно. Но зато в воде они настоящие акробаты! Тюлени плавают не хуже рыб, на которых охотятся. Питаются рыбой, креветками, крабами, моллюсками. </vt:lpstr>
      <vt:lpstr>В отличие от китов, тюлени размножаются исключительно на суше. Детеныши их одеты в пышный белый или серый мех, который исчезает после первой же линьки. В открытое море тюлени не выходят. Их можно встретить плавающими у берега или отдыхающими на суше или льдине. Взрослые тюлени имеют весьма тонкий шерстяной покров, никак не способный защитить их от холода. </vt:lpstr>
      <vt:lpstr>Но главная достопримечательность побережья южного материка - пингвины. Эти птицы не летают, но очень хорошо плавают и ныряют. Самые крупные - императорские пингвины - ростом около метра. В своей белой манишке и чёрном фраке он похож на человечка. Ходит на лапках, смешно переваливаясь. А крылья пингвинов превратились в ласты. Они нужны им, чтобы плавать. Пингвины могут долго плавать и нырять в ледяной воде. "Императорский" пингвин живёт в Антарктиде, где всегда царит зима. Перья у пингвинов короткие, но они плотно прикрывают тело, словно шубка. Но главная защита от морозов и холодных ветров - солидные запасы жира под кожей</vt:lpstr>
      <vt:lpstr>Презентация PowerPoint</vt:lpstr>
      <vt:lpstr>В самый холодный месяц года самка откладывает одно единственное яйцо. Самец кладет яйцо, а позднее и новорожденного птенца на лапы и прикрывает его особой складкой кожи в нижней части брюха. В то время как все самки уплывают в море, самцы в течение двух месяцев, оставаясь без пищи, высиживают птенцов. Пингвины собираются в огромные колонии, согревая друг друга, и каждый время от времени оказывается у края, прикрывая остальных от холодного ветра </vt:lpstr>
      <vt:lpstr>Моржи - огромные морские звери, обитатели Арктики. Греет их толстый слой подкожного жира. Кожа очень прочная, почти как броня, со множеством огромных складок. Среди современных животных моржи обладают самыми мощными клыками. У некоторых самцов их длина может достигать 80 см! Моржи отлично плавают и ныряют. На суше они неуклюжи и передвигаются с большим трудом, а выбираясь на льдину, помогают себе клыками</vt:lpstr>
      <vt:lpstr>В водах Антарктиды плавают огромные киты. Есть среди них и самый большой - синий кит. Он  считается самым крупным животным на Земле. За последние 90 миллионов лет Природа больше ничего подобного не создавала. Чтобы насытиться, животное в сутки поедает 2,5 тонны планктона. Для этого он регулярно ныряет на глубину в 10 -15 метров и проводит там 10 минут. Иногда увлекается охотой и задерживается под водой на 20 минут. Поднявшись к поверхности, выныривает 5-6 раз. Выпускает фонтан воды, высота которого достигает 10 метров. Затем опять опускается на глубину и продолжает охоту. </vt:lpstr>
      <vt:lpstr>   Косатки – крупнейшие плотоядные дельфины. Они употребляют в пищу буквально все живое: рыбу, головоногих моллюсков, морских млекопитающих. Когда пищи достаточно, то косатка мирно уживается с другими китообразными, но в случае, если косатки проголодаются, то они без раздумий нападают на любых полосатиковых и китов, на других дельфинов, ластоногих, и даже пингвинов. Причем размер жертвы не имеет значения: если она велика, то косатки действуют всем стадом.</vt:lpstr>
      <vt:lpstr>Презентация PowerPoint</vt:lpstr>
      <vt:lpstr>Песец.  Этот маленький хищник не может похвастаться большими размерами. У этого зверя подошвы лап надёжно укрыты волосяным покровом. Предусмотрительная природа сделала это для того, чтобы животное их не обморозило. Уши также укутаны густым мехом и совсем небольшие. Это не мешает песцу прекрасно слышать. У него также отменное обоняние, а вот зрение, как и у всех псовых, остротой не отличается. Морда укороченная, тело приземистое. Если нужно подать голос, то полярная лиса тявкает. Может и рычать, чтобы напугать противника. </vt:lpstr>
      <vt:lpstr>Северный олень. Шерсть на его теле короткая, но тёплая, так как имеет густую подшёрстку. Рога растут и у самцов, и у самок. Самцы расстаются с рогами в начале зимы. Самки сбрасывают рога сразу после рождения малышей – это начало лета. Копыта у северного оленя широкие, нижней частью изогнуты внутрь. Это облегчает раскапывать снежный покров и добывать корм. Плавают животные очень хорошо и свободно преодолевают многокилометровые водные расстояния</vt:lpstr>
      <vt:lpstr> Перемещаться могут на 500 и более километров. Рацион питания северного оленя состоит в основном из растений. На первом месте стоит ягель или олений мох. Животное достаёт его из под снежной шубы, раскидывая её копытами. В пищу идут также другие лишайники, трава, ягода. Не брезгует олень и грибами. Ест яйца птиц, зазевавшихся грызунов.</vt:lpstr>
      <vt:lpstr>Самой же свирепой и крупной среди птиц является полярная сова. Это безжалостный хищник с жёлтыми глазами и белым опереньем. Она нападает и на птиц, и на грызунов. Может полакомиться и детёнышем более крупного зверя — к примеру песца</vt:lpstr>
      <vt:lpstr>Как и остальные родственные ей птицы, летает она совершенно бесшумно. Этой особенностью она обладает благодаря уникальному оперению. Среди всех сов лишь полярная ведён дневной образ жизни. Все остальные охотятся только в сумерках или ночью.   </vt:lpstr>
      <vt:lpstr>Назови животных</vt:lpstr>
      <vt:lpstr>Ответь на вопросы:</vt:lpstr>
      <vt:lpstr> Надеюсь, вы много интересного узнали о жизни животных Арктики и Антарктики!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Арктики и Антарктики – чудесная страна </dc:title>
  <dc:creator>Ostrovskij</dc:creator>
  <cp:lastModifiedBy>User</cp:lastModifiedBy>
  <cp:revision>42</cp:revision>
  <dcterms:created xsi:type="dcterms:W3CDTF">2019-02-09T10:45:41Z</dcterms:created>
  <dcterms:modified xsi:type="dcterms:W3CDTF">2019-02-23T17:17:14Z</dcterms:modified>
</cp:coreProperties>
</file>