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61" r:id="rId15"/>
    <p:sldId id="25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1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8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2491-AD70-4A80-9B77-4AC355EED81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FE57-5437-4D47-992D-A57486BCC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0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dirty="0" smtClean="0"/>
              <a:t>Консультация для воспитателей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effectLst>
            <a:outerShdw blurRad="50800" dist="50800" dir="5400000" algn="ctr" rotWithShape="0">
              <a:schemeClr val="accent1"/>
            </a:outerShdw>
          </a:effectLst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00240"/>
            <a:ext cx="8001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Школа логопеда: «Использование в работе с детьми речевых схем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Составила учитель-логопед: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Камаева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just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Рисунок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-100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64447" y="-964437"/>
            <a:ext cx="6286544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 rot="16200000">
            <a:off x="1456494" y="-956485"/>
            <a:ext cx="6286543" cy="877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 rot="16200000">
            <a:off x="1448572" y="-1162844"/>
            <a:ext cx="6215106" cy="91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 картинки-символы. Послушай рассказ, а потом перескажи его по картин­кам-символам: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Солнце светит, но не греет. Падает белый пушистый снег. Снег лежит на домах, 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дорогах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на земле. Бывают сильные морозы. Деревья стоят в белых пуховых платках. Сосны и ели остались зелеными, но тоже надели снеговые шапки. Реки покрыты толстым льдом. Ночь стала длинной, а день коротким. Люди надели теплую зимнюю одежду и обувь. Дети катаются на коньках, лыжах, санках, лепят снеговиков, играют в снежки и хоккей. В лесу, в теплой берлоге, спит медведь, в уютной норке сопит барсук, заснул до весны ежик. В домах наряжают елки и встречают Новый год. Все это бывает зимой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49" descr="image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pPr lvl="1"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Послушай рассказ «Предзимье».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Небо стало хмурым, серым, пасмурным. Сухие осенние листья опали с деревьев. Березы и клены стоят грустные, голые. А сосны и ели остались зелеными, нарядными, красивыми. На рябинах краснеют алые спелые ягоды. Трава пожелтела, поникла и пожух­ла. Вода в реке замерзает и превращается в лед. Перелетные птицы улетели на юг. Дикие животные готовятся к холодной зиме. Это пришла поздняя осень, предзимье.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Рассмотри схему. Помни, что квадратики - это слова-предметы, стрелочки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слова-действия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треугольники - слова-признаки, желтый кружочек - это коротенькое слово-предлог.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Перескажи рассказ по схеме.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Рисунок 183" descr="image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1500174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воспитателей-участников мастер-класса в процессе активного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педагагического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общения по вопросу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обучении дошкольников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пересказу и заучиванию поэтических произведений наизусть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703978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«Учите ребёнка каким-нибудь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неизвестным ему пяти словам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будет долго и напрасно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мучиться, но свяжите двадцать таких слов с картинками, и он усвоит их на лету»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Д. Ушинский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исунок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00166" y="1232882"/>
            <a:ext cx="67866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Многолетний опыт педагогов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практиков показывает, что самым сложным направлением в речевом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является формирование связной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 дошкольников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в непосредственно образовательной деятельности по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речи дошкольников воспитатель использует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такие методы и приёмы как вопросы, подсказывает, иногда вмешивается в процесс рассказа, пересказа наводящими вопросами, что делает занятие утомительным. Но ситуацию можно исправить, начав применять в практику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1561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 картинки. Послушай, какие признаки мишки я назову: «Большой, коричневый, плюшевый, пушистый, мягкий». Скажи, сколько слов я произнесла. Раскрась мишку по этим признакам.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Раскрась мяч, пирамидку и ведро. Расскажи про них, как про мишку, по таблице.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" descr="1q0ol13b1tg9fhby7"/>
          <p:cNvSpPr>
            <a:spLocks noChangeShapeType="1"/>
          </p:cNvSpPr>
          <p:nvPr/>
        </p:nvSpPr>
        <p:spPr bwMode="auto">
          <a:xfrm>
            <a:off x="1468438" y="7905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Рисунок 105" descr="image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19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08" descr="image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64096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Овощи - фрукты. Описательный рассказ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Скажи, что лишнее приготовил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Объясни, почему ты так решил(а).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7802" y="3244334"/>
            <a:ext cx="420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Овощи - фрукты. Описательный рассказ</a:t>
            </a:r>
            <a:endParaRPr lang="ru-RU" dirty="0"/>
          </a:p>
        </p:txBody>
      </p:sp>
      <p:pic>
        <p:nvPicPr>
          <p:cNvPr id="4098" name="Рисунок 172" descr="image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5" y="2780928"/>
            <a:ext cx="737059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Послушай и повтори сравнительный рассказ про репу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апельсин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репа, а это апельсин.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- овощ, а апельсин - фрукт.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желтая, а апельсин оранжевый.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овальная, а апельсин круглый.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маленькая, а апельсин большой.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крепкая, а апельсин мягкий.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суховатая, а апельсин сочный.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горьковатая, а апельсин кисло-сладкий.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без запаха, а апельсин душистый, ароматный.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без косточек, а апельсин с косточками.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Репа растет в огороде на грядке, а апельсин - в саду на дереве.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Репу можно сварить и потушить, а апельсин можно есть сырым или выжать из него сок.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1-tub-ru.yandex.net/i?id=3db49e188863f64ee62442b2ff5d8851&amp;n=33&amp;h=215&amp;w=1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8" y="1700808"/>
            <a:ext cx="1581150" cy="20478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2-tub-ru.yandex.net/i?id=6a537970811ff08edda6bb50e0e2c7cb&amp;n=33&amp;h=215&amp;w=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38418"/>
            <a:ext cx="22098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Расскажи так же о сливе и огурце по таблице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Рисунок 173" descr="image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714"/>
            <a:ext cx="9036496" cy="45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2" descr="101b3am1eifjn9al7"/>
          <p:cNvSpPr>
            <a:spLocks noChangeShapeType="1"/>
          </p:cNvSpPr>
          <p:nvPr/>
        </p:nvSpPr>
        <p:spPr bwMode="auto">
          <a:xfrm>
            <a:off x="3348038" y="7350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3" descr="101b3am1eifjn9al7"/>
          <p:cNvSpPr>
            <a:spLocks noChangeShapeType="1"/>
          </p:cNvSpPr>
          <p:nvPr/>
        </p:nvSpPr>
        <p:spPr bwMode="auto">
          <a:xfrm>
            <a:off x="4846638" y="16367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-48399"/>
            <a:ext cx="87484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43817" y="-843807"/>
            <a:ext cx="6313490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350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Консультация для воспитателей</vt:lpstr>
      <vt:lpstr>Презентация PowerPoint</vt:lpstr>
      <vt:lpstr>Презентация PowerPoint</vt:lpstr>
      <vt:lpstr>Презентация PowerPoint</vt:lpstr>
      <vt:lpstr>Рассмотри картинки. Послушай, какие признаки мишки я назову: «Большой, коричневый, плюшевый, пушистый, мягкий». Скажи, сколько слов я произнесла. Раскрась мишку по этим признакам. </vt:lpstr>
      <vt:lpstr>Овощи - фрукты. Описательный рассказ</vt:lpstr>
      <vt:lpstr>Послушай и повтори сравнительный рассказ про репу и апельсин. Это репа, а это апельсин. Репа - овощ, а апельсин - фрукт. Репа желтая, а апельсин оранжевый. Репа овальная, а апельсин круглый. Репа маленькая, а апельсин большой. Репа крепкая, а апельсин мягкий. Репа суховатая, а апельсин сочный. Репа горьковатая, а апельсин кисло-сладкий. Репа без запаха, а апельсин душистый, ароматный. Репа без косточек, а апельсин с косточками. Репа растет в огороде на грядке, а апельсин - в саду на дереве. Репу можно сварить и потушить, а апельсин можно есть сырым или выжать из него сок. </vt:lpstr>
      <vt:lpstr>Расскажи так же о сливе и огурце по таблице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 картинки-символы. Послушай рассказ, а потом перескажи его по картин­кам-символам: </vt:lpstr>
      <vt:lpstr>Презентация PowerPoint</vt:lpstr>
      <vt:lpstr>Послушай рассказ «Предзимье». Небо стало хмурым, серым, пасмурным. Сухие осенние листья опали с деревьев. Березы и клены стоят грустные, голые. А сосны и ели остались зелеными, нарядными, красивыми. На рябинах краснеют алые спелые ягоды. Трава пожелтела, поникла и пожух­ла. Вода в реке замерзает и превращается в лед. Перелетные птицы улетели на юг. Дикие животные готовятся к холодной зиме. Это пришла поздняя осень, предзимье. </vt:lpstr>
      <vt:lpstr>Рассмотри схему. Помни, что квадратики - это слова-предметы, стрелочки - слова-действия, треугольники - слова-признаки, желтый кружочек - это коротенькое слово-предлог.  Перескажи рассказ по схеме. 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2016-12-13T05:46:41Z</dcterms:created>
  <dcterms:modified xsi:type="dcterms:W3CDTF">2016-12-16T05:22:33Z</dcterms:modified>
</cp:coreProperties>
</file>