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58"/>
    <p:restoredTop sz="94698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6C58-5A6E-4DD1-9D94-F9255AADA48A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6A62-903C-4987-A142-8E6CDBA3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0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6000" cy="2016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ГЕРОЯ СКАЗКИ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302658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932040" y="501317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Вот совсем нетрудный,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Коротенький вопрос: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Кто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чернилку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сунул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Деревянный нос?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811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Всех важней она в загадке,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Хоть и в погребе жила: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Репку вытащить из грядки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Деду с бабкой помогла.</a:t>
            </a:r>
          </a:p>
        </p:txBody>
      </p:sp>
      <p:pic>
        <p:nvPicPr>
          <p:cNvPr id="11268" name="Picture 4" descr="http://montessoriself.ru/wp-content/uploads/2016/05/m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30588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2514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Красна девица грустна: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Ей не нравится весна,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Ей на солнце тяжко!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Слезы льет бедняжка!</a:t>
            </a:r>
          </a:p>
        </p:txBody>
      </p:sp>
      <p:pic>
        <p:nvPicPr>
          <p:cNvPr id="9217" name="Picture 1" descr="C:\Users\user\Downloads\Новая папка (2)\1636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3960440" cy="520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ownloads\Новая папка (2)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84996"/>
            <a:ext cx="4824536" cy="41291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59832" y="4509120"/>
            <a:ext cx="3798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Из муки он был печен,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сметане был мешен.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окошке он студился,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дорожке он катился.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Был он весел, был он смел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в пути он песню пел.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ownloads\Новая папка (2)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897609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653136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Возле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леса, на опушке,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Трое их живет в избушке.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Там три стула и три кружки,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Три кроватки, три подушки.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Угадайте без подсказки,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Кто герои этой сказки?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Толстяк живет на крыше,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Летает он всех выше.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692594"/>
            <a:ext cx="6624736" cy="458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0" y="537321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Она была подружкой гномов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вам, конечно же, знакома.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ownloads\Новая папка (2)\104617681_large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984776" cy="49299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4869161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Хрю-хрю-хрю — каких три братца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Больше волка не боятся,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Потому что зверь тот хищный 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 разрушит дом кирпичный.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Новая папка (2)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3656833" cy="51843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94116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Стоит в лесу избушка,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Живет в избе старушка.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 входи в избушку: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Съест тебя старушка!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Новая папка (2)\69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738132"/>
            <a:ext cx="6984777" cy="53980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медом хотел подкрепиться —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тучкой решил притвориться,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шарике к пчелам взлетел,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Но меду поесть не сумел.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артинка из сказки волк и семеро козлят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048672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085184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Ждали маму с молоком,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А пустили волка в дом…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Кем же были эти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Маленькие дети?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229493"/>
            <a:ext cx="5814392" cy="122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 с бала королевского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Однажды убегала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туфельку хрустальную</a:t>
            </a: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Случайно потеряла.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301072" cy="42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ownloads\Новая папка (2)\1027330-i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2434"/>
            <a:ext cx="5616624" cy="47898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5229201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Покупала самовар,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 спасал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ее комар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6916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Была она артисткой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Прекрасной, как звезда,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От злого Карабаса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Сбежала навсегда.</a:t>
            </a:r>
          </a:p>
        </p:txBody>
      </p:sp>
      <p:pic>
        <p:nvPicPr>
          <p:cNvPr id="20481" name="Picture 1" descr="C:\Users\user\Downloads\Новая папка (2)\36641525_fe56365e6b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2935730" cy="523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82389" cy="519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67744" y="515719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Уплетая калачи,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Ехал парень на печи.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Прокатился по деревне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женился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царевне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ownloads\Новая папка (2)\post-333293-126885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46399"/>
            <a:ext cx="3600400" cy="54126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32040" y="486916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Сладкий яблок аромат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Заманил ту птицу в сад.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Перья светятся огнём,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светло вокруг, как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днём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5892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зайчонок, и волчица 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Все бегут к нему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лечиться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gbdoy91.ru/uploads/posts/2014-01/1389733111_do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Новая папка (2)\0_a70ca_892e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3408825" cy="5339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6016" y="450912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гости к бабушке пошла,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Пироги ей понесла.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Серый Волк за ней следил,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Обманул и проглотил.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strade.net/image/cache/data/product/125479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4968552" cy="49685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501317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в Италии родился,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своей семьёй гордился.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не просто мальчик-лук,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 надёжный, верный друг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DG Win&amp;Soft</ep:Company>
  <ep:Words>142</ep:Words>
  <ep:PresentationFormat>Экран (4:3)</ep:PresentationFormat>
  <ep:Paragraphs>35</ep:Paragraphs>
  <ep:Slides>20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20</vt:i4>
      </vt:variant>
    </vt:vector>
  </ep:HeadingPairs>
  <ep:TitlesOfParts>
    <vt:vector size="21" baseType="lpstr">
      <vt:lpstr>Тема Office</vt:lpstr>
      <vt:lpstr>УГАДАЙ ГЕРОЯ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2017-10-28T09:15:48.000</dcterms:created>
  <dc:creator>user</dc:creator>
  <cp:lastModifiedBy>Acer</cp:lastModifiedBy>
  <dcterms:modified xsi:type="dcterms:W3CDTF">2020-04-04T11:12:21.236</dcterms:modified>
  <cp:revision>74</cp:revision>
  <dc:title>Слайд 1</dc:title>
  <cp:version>0906.0100.01</cp:version>
</cp:coreProperties>
</file>