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7"/>
    <p:restoredTop sz="94633"/>
  </p:normalViewPr>
  <p:slideViewPr>
    <p:cSldViewPr snapToGrid="0" snapToObjects="1">
      <p:cViewPr varScale="1">
        <p:scale>
          <a:sx n="89" d="100"/>
          <a:sy n="89" d="100"/>
        </p:scale>
        <p:origin x="-3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F70631-F316-7245-9124-BFE34A9D5C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/>
              <a:t>Проект сюжетно</a:t>
            </a:r>
            <a:r>
              <a:rPr lang="en-US" sz="4800" dirty="0"/>
              <a:t>-</a:t>
            </a:r>
            <a:r>
              <a:rPr lang="ru-RU" sz="4800" dirty="0"/>
              <a:t>ролевой игры во 2</a:t>
            </a:r>
            <a:r>
              <a:rPr lang="en-US" sz="4800" dirty="0"/>
              <a:t>-</a:t>
            </a:r>
            <a:r>
              <a:rPr lang="ru-RU" sz="4800" dirty="0"/>
              <a:t>ой младшей группе «</a:t>
            </a:r>
            <a:r>
              <a:rPr lang="ru-RU" sz="4800" dirty="0" err="1"/>
              <a:t>Капитошка</a:t>
            </a:r>
            <a:r>
              <a:rPr lang="ru-RU" sz="4800" dirty="0"/>
              <a:t>»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7788DBF-5266-2040-82C6-2693F2072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3" y="4381765"/>
            <a:ext cx="8045373" cy="742279"/>
          </a:xfrm>
        </p:spPr>
        <p:txBody>
          <a:bodyPr/>
          <a:lstStyle/>
          <a:p>
            <a:r>
              <a:rPr lang="ru-RU" dirty="0"/>
              <a:t>Тема: «Медицинский центр»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B2EA82D-A471-FF4F-B6B9-29BD66E2531F}"/>
              </a:ext>
            </a:extLst>
          </p:cNvPr>
          <p:cNvSpPr/>
          <p:nvPr/>
        </p:nvSpPr>
        <p:spPr>
          <a:xfrm>
            <a:off x="4016263" y="5994714"/>
            <a:ext cx="4159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Выполнила: воспитатель Васильева Д.Г.</a:t>
            </a:r>
          </a:p>
        </p:txBody>
      </p:sp>
    </p:spTree>
    <p:extLst>
      <p:ext uri="{BB962C8B-B14F-4D97-AF65-F5344CB8AC3E}">
        <p14:creationId xmlns:p14="http://schemas.microsoft.com/office/powerpoint/2010/main" val="1219034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A83E56-9005-9C45-8E75-4161B360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8879293" cy="735215"/>
          </a:xfrm>
        </p:spPr>
        <p:txBody>
          <a:bodyPr>
            <a:normAutofit/>
          </a:bodyPr>
          <a:lstStyle/>
          <a:p>
            <a:r>
              <a:rPr lang="ru-RU" sz="3600" dirty="0"/>
              <a:t>Фотоматериалы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70198D39-1229-AC45-9703-8B315D406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678" y="1220601"/>
            <a:ext cx="9634035" cy="5419145"/>
          </a:xfrm>
        </p:spPr>
      </p:pic>
    </p:spTree>
    <p:extLst>
      <p:ext uri="{BB962C8B-B14F-4D97-AF65-F5344CB8AC3E}">
        <p14:creationId xmlns:p14="http://schemas.microsoft.com/office/powerpoint/2010/main" val="1750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A83E56-9005-9C45-8E75-4161B360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8879293" cy="735215"/>
          </a:xfrm>
        </p:spPr>
        <p:txBody>
          <a:bodyPr>
            <a:normAutofit/>
          </a:bodyPr>
          <a:lstStyle/>
          <a:p>
            <a:r>
              <a:rPr lang="ru-RU" sz="3600" dirty="0"/>
              <a:t>Фотоматериалы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70198D39-1229-AC45-9703-8B315D406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678" y="1220601"/>
            <a:ext cx="9634035" cy="5419144"/>
          </a:xfrm>
        </p:spPr>
      </p:pic>
    </p:spTree>
    <p:extLst>
      <p:ext uri="{BB962C8B-B14F-4D97-AF65-F5344CB8AC3E}">
        <p14:creationId xmlns:p14="http://schemas.microsoft.com/office/powerpoint/2010/main" val="4157568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A83E56-9005-9C45-8E75-4161B360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8879293" cy="735215"/>
          </a:xfrm>
        </p:spPr>
        <p:txBody>
          <a:bodyPr>
            <a:normAutofit/>
          </a:bodyPr>
          <a:lstStyle/>
          <a:p>
            <a:r>
              <a:rPr lang="ru-RU" sz="3600" dirty="0"/>
              <a:t>Фотоматериалы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70198D39-1229-AC45-9703-8B315D406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679" y="1220601"/>
            <a:ext cx="9634033" cy="5419144"/>
          </a:xfrm>
        </p:spPr>
      </p:pic>
    </p:spTree>
    <p:extLst>
      <p:ext uri="{BB962C8B-B14F-4D97-AF65-F5344CB8AC3E}">
        <p14:creationId xmlns:p14="http://schemas.microsoft.com/office/powerpoint/2010/main" val="2275449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A83E56-9005-9C45-8E75-4161B360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8879293" cy="735215"/>
          </a:xfrm>
        </p:spPr>
        <p:txBody>
          <a:bodyPr>
            <a:normAutofit/>
          </a:bodyPr>
          <a:lstStyle/>
          <a:p>
            <a:r>
              <a:rPr lang="ru-RU" sz="3600" dirty="0"/>
              <a:t>Фотоматериалы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70198D39-1229-AC45-9703-8B315D406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679" y="1220601"/>
            <a:ext cx="9634033" cy="5419143"/>
          </a:xfrm>
        </p:spPr>
      </p:pic>
    </p:spTree>
    <p:extLst>
      <p:ext uri="{BB962C8B-B14F-4D97-AF65-F5344CB8AC3E}">
        <p14:creationId xmlns:p14="http://schemas.microsoft.com/office/powerpoint/2010/main" val="1056723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A83E56-9005-9C45-8E75-4161B360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8879293" cy="735215"/>
          </a:xfrm>
        </p:spPr>
        <p:txBody>
          <a:bodyPr>
            <a:normAutofit/>
          </a:bodyPr>
          <a:lstStyle/>
          <a:p>
            <a:r>
              <a:rPr lang="ru-RU" sz="3600" dirty="0"/>
              <a:t>Фотоматериалы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70198D39-1229-AC45-9703-8B315D406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679" y="1220601"/>
            <a:ext cx="9634032" cy="5419143"/>
          </a:xfrm>
        </p:spPr>
      </p:pic>
    </p:spTree>
    <p:extLst>
      <p:ext uri="{BB962C8B-B14F-4D97-AF65-F5344CB8AC3E}">
        <p14:creationId xmlns:p14="http://schemas.microsoft.com/office/powerpoint/2010/main" val="2993831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A83E56-9005-9C45-8E75-4161B360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8879293" cy="735215"/>
          </a:xfrm>
        </p:spPr>
        <p:txBody>
          <a:bodyPr>
            <a:normAutofit/>
          </a:bodyPr>
          <a:lstStyle/>
          <a:p>
            <a:r>
              <a:rPr lang="ru-RU" sz="3600" dirty="0"/>
              <a:t>Фотоматериалы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70198D39-1229-AC45-9703-8B315D406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679" y="1220601"/>
            <a:ext cx="9634032" cy="5419143"/>
          </a:xfrm>
        </p:spPr>
      </p:pic>
    </p:spTree>
    <p:extLst>
      <p:ext uri="{BB962C8B-B14F-4D97-AF65-F5344CB8AC3E}">
        <p14:creationId xmlns:p14="http://schemas.microsoft.com/office/powerpoint/2010/main" val="2566040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A83E56-9005-9C45-8E75-4161B360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8879293" cy="735215"/>
          </a:xfrm>
        </p:spPr>
        <p:txBody>
          <a:bodyPr>
            <a:normAutofit/>
          </a:bodyPr>
          <a:lstStyle/>
          <a:p>
            <a:r>
              <a:rPr lang="ru-RU" sz="3600" dirty="0"/>
              <a:t>Фотоматериалы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70198D39-1229-AC45-9703-8B315D406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679" y="1220601"/>
            <a:ext cx="9634032" cy="5419143"/>
          </a:xfrm>
        </p:spPr>
      </p:pic>
    </p:spTree>
    <p:extLst>
      <p:ext uri="{BB962C8B-B14F-4D97-AF65-F5344CB8AC3E}">
        <p14:creationId xmlns:p14="http://schemas.microsoft.com/office/powerpoint/2010/main" val="171914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283F73-D9EB-8F4B-9D16-6E688AF40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Презентация проекта «Медицинский центр»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EE8277-49B7-A845-A894-FB2D84BEB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Вид проекта: игровой, информационный</a:t>
            </a:r>
            <a:r>
              <a:rPr lang="en-US" sz="2800" dirty="0"/>
              <a:t>;</a:t>
            </a:r>
          </a:p>
          <a:p>
            <a:r>
              <a:rPr lang="ru-RU" sz="2800" dirty="0"/>
              <a:t>Срок реализации: краткосрочный (1 неделя)</a:t>
            </a:r>
            <a:r>
              <a:rPr lang="en-US" sz="2800" dirty="0"/>
              <a:t>;</a:t>
            </a:r>
            <a:endParaRPr lang="ru-RU" sz="2800" dirty="0"/>
          </a:p>
          <a:p>
            <a:r>
              <a:rPr lang="ru-RU" sz="2800" dirty="0"/>
              <a:t>Участники проекта: дети 2 младшей группы «</a:t>
            </a:r>
            <a:r>
              <a:rPr lang="ru-RU" sz="2800" dirty="0" err="1"/>
              <a:t>Капитошка</a:t>
            </a:r>
            <a:r>
              <a:rPr lang="ru-RU" sz="2800" dirty="0"/>
              <a:t>», воспитатель, родители воспитанников. </a:t>
            </a:r>
          </a:p>
        </p:txBody>
      </p:sp>
    </p:spTree>
    <p:extLst>
      <p:ext uri="{BB962C8B-B14F-4D97-AF65-F5344CB8AC3E}">
        <p14:creationId xmlns:p14="http://schemas.microsoft.com/office/powerpoint/2010/main" val="354380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15003B-434C-E646-AAC4-F381B7D1E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Цель проекта: Обогащать игровой опыт детей и расширять активный словарь детей посредством развития речевой инициативы.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843D41-B428-3A49-ADB1-EF2560366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Задачи проекта: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Учить детей создавать игровую обстановку, используя реальные предметы и их заместители</a:t>
            </a:r>
            <a:r>
              <a:rPr lang="en-US" dirty="0"/>
              <a:t>;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Формировать у детей умение играть по собственному замыслу, стимулировать творческую активность детей</a:t>
            </a:r>
            <a:r>
              <a:rPr lang="en-US" dirty="0"/>
              <a:t>;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Развивать умение вступать во взаимодействие со сверстниками (строить ролевой диалог, умение договариваться друг с другом в игре)</a:t>
            </a:r>
            <a:r>
              <a:rPr lang="en-US" dirty="0"/>
              <a:t>;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Развивать у детей слуховое и зрительное внимание, память, воображение, интонационную выразительность речи</a:t>
            </a:r>
            <a:r>
              <a:rPr lang="en-US" dirty="0"/>
              <a:t>;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Воспитывать дружеские взаимоотношения между детьми, уважение к труду врача.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35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DA5E7C-9CC6-1F4F-A9A3-64D3F2937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962F5B-17E7-C548-B6AB-43637DCC9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/>
              <a:t>Игра – ведущий вид деятельности в дошкольном возрасте. Сюжетно</a:t>
            </a:r>
            <a:r>
              <a:rPr lang="en-US" sz="2800" dirty="0"/>
              <a:t>-</a:t>
            </a:r>
            <a:r>
              <a:rPr lang="ru-RU" sz="2800" dirty="0"/>
              <a:t>ролевые игры позволяют развивать творческие способности детей, их фантазию и артистизм, учат вживаться в образ того или иного персонажа, играть определенную роль. Они имеют большое значение в социальной адаптации ребенка, реализации его возможностей в будущем. В сюжетно</a:t>
            </a:r>
            <a:r>
              <a:rPr lang="en-US" sz="2800" dirty="0"/>
              <a:t>-</a:t>
            </a:r>
            <a:r>
              <a:rPr lang="ru-RU" sz="2800" dirty="0"/>
              <a:t>ролевой игре успешно развиваются личность ребенка, его интеллект, воображение и общительность. Но самое главное, эта деятельность порождает стремление к самореализации и самовыражению.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93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B3147E-BC0D-7F4A-8D28-99918C9E3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Ожидаемые результаты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3B2003-4013-D24C-AF24-3ED7F5E70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/>
              <a:t>В реализации проектной деятельности дети научатся:</a:t>
            </a:r>
          </a:p>
          <a:p>
            <a:r>
              <a:rPr lang="ru-RU" sz="2800" dirty="0"/>
              <a:t>самостоятельно организовывать сюжетно – ролевую игру «Медицинский центр» («Больница»);</a:t>
            </a:r>
          </a:p>
          <a:p>
            <a:r>
              <a:rPr lang="ru-RU" sz="2800" dirty="0"/>
              <a:t>выполнять игровые действия согласованно;</a:t>
            </a:r>
          </a:p>
          <a:p>
            <a:r>
              <a:rPr lang="ru-RU" sz="2800" dirty="0"/>
              <a:t>вести диалог (врач-пациент);</a:t>
            </a:r>
          </a:p>
          <a:p>
            <a:r>
              <a:rPr lang="ru-RU" sz="2800" dirty="0"/>
              <a:t>отсутствию страха перед докторами.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94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24E2F3-8658-394C-8009-E4FF3E473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Подготовительный этап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BB8F7D-DB14-6649-8C06-9FAE2548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62743"/>
            <a:ext cx="10178322" cy="5036457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b="1" dirty="0"/>
              <a:t>Оформление альбома «Что нужно для работы врачу»;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/>
              <a:t>Введение темы в педагогический процесс:</a:t>
            </a:r>
          </a:p>
          <a:p>
            <a:r>
              <a:rPr lang="ru-RU" sz="1600" dirty="0"/>
              <a:t>Беседа воспитателя с детьми о профессии врача, об атрибутах, необходимых для работы врача («Кто лечит больных», «Что делает мама, когда я заболел», «Что нужно доктору для работы»)</a:t>
            </a:r>
            <a:r>
              <a:rPr lang="en-US" sz="1600" dirty="0"/>
              <a:t>;</a:t>
            </a:r>
            <a:endParaRPr lang="ru-RU" sz="1600" dirty="0"/>
          </a:p>
          <a:p>
            <a:r>
              <a:rPr lang="ru-RU" sz="1600" dirty="0"/>
              <a:t>Экскурсия в медицинский кабинет детского сада</a:t>
            </a:r>
            <a:r>
              <a:rPr lang="en-US" sz="1600" dirty="0"/>
              <a:t>;</a:t>
            </a:r>
            <a:endParaRPr lang="ru-RU" sz="1600" dirty="0"/>
          </a:p>
          <a:p>
            <a:r>
              <a:rPr lang="ru-RU" sz="1600" dirty="0"/>
              <a:t>Рассматривание сюжетных иллюстраций (</a:t>
            </a:r>
            <a:r>
              <a:rPr lang="ru-RU" sz="1600" dirty="0" err="1"/>
              <a:t>К.Чуковский</a:t>
            </a:r>
            <a:r>
              <a:rPr lang="ru-RU" sz="1600" dirty="0"/>
              <a:t> «Айболит»)</a:t>
            </a:r>
            <a:r>
              <a:rPr lang="en-US" sz="1600" dirty="0"/>
              <a:t>;</a:t>
            </a:r>
            <a:endParaRPr lang="ru-RU" sz="1600" dirty="0"/>
          </a:p>
          <a:p>
            <a:r>
              <a:rPr lang="ru-RU" sz="1600" dirty="0"/>
              <a:t>Обращение к личному опыту детей «Были ли они в больнице»</a:t>
            </a:r>
            <a:r>
              <a:rPr lang="en-US" sz="1600" dirty="0"/>
              <a:t>;</a:t>
            </a:r>
            <a:endParaRPr lang="ru-RU" sz="1600" dirty="0"/>
          </a:p>
          <a:p>
            <a:r>
              <a:rPr lang="ru-RU" sz="1600" dirty="0"/>
              <a:t>Чтение художественной литературы: </a:t>
            </a:r>
            <a:r>
              <a:rPr lang="ru-RU" sz="1600" dirty="0" err="1"/>
              <a:t>К.Чуковский</a:t>
            </a:r>
            <a:r>
              <a:rPr lang="ru-RU" sz="1600" dirty="0"/>
              <a:t> «Айболит», </a:t>
            </a:r>
            <a:r>
              <a:rPr lang="ru-RU" sz="1600" dirty="0" err="1"/>
              <a:t>В.Берестов</a:t>
            </a:r>
            <a:r>
              <a:rPr lang="ru-RU" sz="1600" dirty="0"/>
              <a:t> «Больная кукла», </a:t>
            </a:r>
            <a:r>
              <a:rPr lang="ru-RU" sz="1600" dirty="0" err="1"/>
              <a:t>С.Михалков</a:t>
            </a:r>
            <a:r>
              <a:rPr lang="ru-RU" sz="1600" dirty="0"/>
              <a:t> «Про девочку, которая плохо кушала», «Как у нашей Любы»</a:t>
            </a:r>
            <a:r>
              <a:rPr lang="en-US" sz="1600" dirty="0"/>
              <a:t>;</a:t>
            </a:r>
            <a:endParaRPr lang="ru-RU" sz="1600" dirty="0"/>
          </a:p>
          <a:p>
            <a:r>
              <a:rPr lang="ru-RU" sz="1600" dirty="0"/>
              <a:t>Дидактические игры: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600" i="1" dirty="0"/>
              <a:t>«Кому что нужно для работы</a:t>
            </a:r>
            <a:r>
              <a:rPr lang="ru-RU" sz="1600" i="1" dirty="0" smtClean="0"/>
              <a:t>»;</a:t>
            </a:r>
            <a:endParaRPr lang="ru-RU" sz="1600" i="1" dirty="0"/>
          </a:p>
          <a:p>
            <a:pPr>
              <a:buFont typeface="Courier New" panose="02070309020205020404" pitchFamily="49" charset="0"/>
              <a:buChar char="o"/>
            </a:pPr>
            <a:r>
              <a:rPr lang="ru-RU" sz="1600" i="1" dirty="0"/>
              <a:t>«Хорошо – плохо»;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600" i="1" dirty="0"/>
              <a:t>«Чудесный мешочек».</a:t>
            </a:r>
          </a:p>
          <a:p>
            <a:r>
              <a:rPr lang="ru-RU" sz="1600" dirty="0"/>
              <a:t>Художественно</a:t>
            </a:r>
            <a:r>
              <a:rPr lang="en-US" sz="1600" dirty="0"/>
              <a:t>-</a:t>
            </a:r>
            <a:r>
              <a:rPr lang="ru-RU" sz="1600" dirty="0"/>
              <a:t>продуктивная деятельность: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600" i="1" dirty="0"/>
              <a:t>Лепка «Витамины для куклы Маши».</a:t>
            </a:r>
          </a:p>
        </p:txBody>
      </p:sp>
    </p:spTree>
    <p:extLst>
      <p:ext uri="{BB962C8B-B14F-4D97-AF65-F5344CB8AC3E}">
        <p14:creationId xmlns:p14="http://schemas.microsoft.com/office/powerpoint/2010/main" val="422564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E73E74-DA3D-C245-B831-8C986BC8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Материалы и оборудование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EC2BAD-771C-4642-84C8-0D1CC6F4F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38515"/>
            <a:ext cx="10178322" cy="4341078"/>
          </a:xfrm>
        </p:spPr>
        <p:txBody>
          <a:bodyPr>
            <a:normAutofit/>
          </a:bodyPr>
          <a:lstStyle/>
          <a:p>
            <a:r>
              <a:rPr lang="ru-RU" dirty="0"/>
              <a:t>Шапочка медицинская;</a:t>
            </a:r>
          </a:p>
          <a:p>
            <a:r>
              <a:rPr lang="ru-RU" dirty="0"/>
              <a:t>Накидка медицинская;</a:t>
            </a:r>
          </a:p>
          <a:p>
            <a:r>
              <a:rPr lang="ru-RU" dirty="0"/>
              <a:t>Салфетка на стол;</a:t>
            </a:r>
          </a:p>
          <a:p>
            <a:r>
              <a:rPr lang="ru-RU" dirty="0"/>
              <a:t>Фонендоскоп;</a:t>
            </a:r>
          </a:p>
          <a:p>
            <a:r>
              <a:rPr lang="ru-RU" dirty="0"/>
              <a:t>Градусник;</a:t>
            </a:r>
          </a:p>
          <a:p>
            <a:r>
              <a:rPr lang="ru-RU" dirty="0"/>
              <a:t>Шприц;</a:t>
            </a:r>
          </a:p>
          <a:p>
            <a:r>
              <a:rPr lang="ru-RU" dirty="0"/>
              <a:t>Шпатель для осмотра горла;</a:t>
            </a:r>
          </a:p>
          <a:p>
            <a:r>
              <a:rPr lang="ru-RU" dirty="0"/>
              <a:t>Ложка и мензурка;</a:t>
            </a:r>
          </a:p>
          <a:p>
            <a:r>
              <a:rPr lang="ru-RU" dirty="0"/>
              <a:t>Молоточек;</a:t>
            </a:r>
          </a:p>
          <a:p>
            <a:r>
              <a:rPr lang="ru-RU" dirty="0"/>
              <a:t>Вата, бинт.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14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3AFE6E-F99B-F440-AF0F-7EEC294DC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Игровая ситуация «Кукла Маша заболела»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B6B7C5-5A24-764B-912C-D2B3AB211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8825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Ход игры:</a:t>
            </a:r>
          </a:p>
          <a:p>
            <a:r>
              <a:rPr lang="ru-RU" sz="2400" dirty="0"/>
              <a:t>Воспитатель берет на себя роль врача. Принимает маму с заболевшей дочкой. Врач осматривает куклу, слушает фонендоскопом, смотрит горло. Предлагает маме рассказать о жалобах куклы Маши (болит горло, голова, ухо; высокая температура; головокружение, очень хочется пить).</a:t>
            </a:r>
          </a:p>
          <a:p>
            <a:r>
              <a:rPr lang="ru-RU" sz="2400" dirty="0"/>
              <a:t>Врач предлагает измерить температуру градусником…</a:t>
            </a:r>
          </a:p>
          <a:p>
            <a:r>
              <a:rPr lang="ru-RU" sz="2400" dirty="0"/>
              <a:t>Врач выписывает лекарство и предлагает отвезти куклу домой и уложить ее в кроватку. Советует приготовить чай с малиной, дать лекарство и уложить куклу Машу спать.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47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F56739-D073-1346-9D2A-610691C29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5ED5DA-4DEB-3C40-8774-9269A6ABF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/>
              <a:t>Примерная основная общеобразовательная программа «От рождения до школы» под ред. </a:t>
            </a:r>
            <a:r>
              <a:rPr lang="ru-RU" sz="2400" dirty="0" err="1"/>
              <a:t>Вераксы</a:t>
            </a:r>
            <a:r>
              <a:rPr lang="ru-RU" sz="2400" dirty="0"/>
              <a:t> Н.Е., Комаровой Т.С., Васильевой М.А.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/>
              <a:t>Н.В.Краснощекова</a:t>
            </a:r>
            <a:r>
              <a:rPr lang="ru-RU" sz="2400" dirty="0"/>
              <a:t> «Сюжетно – ролевые игры для детей дошкольного возраста</a:t>
            </a:r>
            <a:r>
              <a:rPr lang="ru-RU" sz="2400" dirty="0" smtClean="0"/>
              <a:t>».</a:t>
            </a:r>
            <a:endParaRPr lang="ru-RU" sz="2400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Губанова Н.Ф. «Развитие игровой деятельности: вторая младшая группа».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Комарова Т.С. «Занятия по изобразительной деятельности: вторая младшая группа».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/>
              <a:t>К.Чуковский</a:t>
            </a:r>
            <a:r>
              <a:rPr lang="ru-RU" sz="2400" dirty="0"/>
              <a:t> «Айболит», </a:t>
            </a:r>
            <a:r>
              <a:rPr lang="ru-RU" sz="2400" dirty="0" err="1"/>
              <a:t>В.Берестов</a:t>
            </a:r>
            <a:r>
              <a:rPr lang="ru-RU" sz="2400" dirty="0"/>
              <a:t>  «Больная кукла», </a:t>
            </a:r>
            <a:r>
              <a:rPr lang="ru-RU" sz="2400" dirty="0" err="1"/>
              <a:t>С.Михалков</a:t>
            </a:r>
            <a:r>
              <a:rPr lang="ru-RU" sz="2400" dirty="0"/>
              <a:t> «Про девочку, которая плохо кушала», «Как у нашей Любы».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145047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33</TotalTime>
  <Words>639</Words>
  <Application>Microsoft Office PowerPoint</Application>
  <PresentationFormat>Произвольный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Эмблема</vt:lpstr>
      <vt:lpstr>Проект сюжетно-ролевой игры во 2-ой младшей группе «Капитошка» </vt:lpstr>
      <vt:lpstr>Презентация проекта «Медицинский центр» </vt:lpstr>
      <vt:lpstr>Цель проекта: Обогащать игровой опыт детей и расширять активный словарь детей посредством развития речевой инициативы. </vt:lpstr>
      <vt:lpstr>Актуальность </vt:lpstr>
      <vt:lpstr> Ожидаемые результаты </vt:lpstr>
      <vt:lpstr> Подготовительный этап </vt:lpstr>
      <vt:lpstr>Материалы и оборудование </vt:lpstr>
      <vt:lpstr> Игровая ситуация «Кукла Маша заболела» </vt:lpstr>
      <vt:lpstr>Литература </vt:lpstr>
      <vt:lpstr>Фотоматериалы</vt:lpstr>
      <vt:lpstr>Фотоматериалы</vt:lpstr>
      <vt:lpstr>Фотоматериалы</vt:lpstr>
      <vt:lpstr>Фотоматериалы</vt:lpstr>
      <vt:lpstr>Фотоматериалы</vt:lpstr>
      <vt:lpstr>Фотоматериалы</vt:lpstr>
      <vt:lpstr>Фотоматериалы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сюжетно-ролевой игры во 2-ой младшей группе «Капитошка» </dc:title>
  <dc:creator>Microsoft Office User</dc:creator>
  <cp:lastModifiedBy>Илья</cp:lastModifiedBy>
  <cp:revision>6</cp:revision>
  <dcterms:created xsi:type="dcterms:W3CDTF">2021-01-31T19:07:48Z</dcterms:created>
  <dcterms:modified xsi:type="dcterms:W3CDTF">2021-01-31T19:47:32Z</dcterms:modified>
</cp:coreProperties>
</file>