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2" autoAdjust="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620000" cy="12191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сюжетно-ролевой</a:t>
            </a:r>
            <a:r>
              <a:rPr lang="ru-RU" sz="28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игры в старшей группе «Вишенка</a:t>
            </a:r>
            <a:r>
              <a:rPr lang="ru-RU" sz="2400" b="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620000" cy="3581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«Морское путешествие на корабле»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Выполнили: Богомолова Д.Д.</a:t>
            </a: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Колчеданцева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Н.И.</a:t>
            </a:r>
          </a:p>
          <a:p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2667000" cy="1828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Повсюду море-океан</a:t>
            </a:r>
            <a:br>
              <a:rPr lang="ru-RU" sz="2000" dirty="0" smtClean="0"/>
            </a:br>
            <a:r>
              <a:rPr lang="ru-RU" sz="2000" dirty="0" smtClean="0"/>
              <a:t>Волнами хороводит.</a:t>
            </a:r>
            <a:br>
              <a:rPr lang="ru-RU" sz="2000" dirty="0" smtClean="0"/>
            </a:br>
            <a:r>
              <a:rPr lang="ru-RU" sz="2000" dirty="0" smtClean="0"/>
              <a:t>И как же это капитан</a:t>
            </a:r>
            <a:br>
              <a:rPr lang="ru-RU" sz="2000" dirty="0" smtClean="0"/>
            </a:br>
            <a:r>
              <a:rPr lang="ru-RU" sz="2000" dirty="0" smtClean="0"/>
              <a:t>Дорогу здесь находит?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17" y="0"/>
            <a:ext cx="6176683" cy="3962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" y="3048000"/>
            <a:ext cx="5769428" cy="3810000"/>
          </a:xfrm>
        </p:spPr>
      </p:pic>
    </p:spTree>
    <p:extLst>
      <p:ext uri="{BB962C8B-B14F-4D97-AF65-F5344CB8AC3E}">
        <p14:creationId xmlns:p14="http://schemas.microsoft.com/office/powerpoint/2010/main" val="107317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838200"/>
            <a:ext cx="2667000" cy="16002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- Как дела, неугомонный?</a:t>
            </a:r>
            <a:br>
              <a:rPr lang="ru-RU" sz="2000" dirty="0" smtClean="0"/>
            </a:br>
            <a:r>
              <a:rPr lang="ru-RU" sz="2000" dirty="0" smtClean="0"/>
              <a:t>Как здоровье? Спишь, больной?</a:t>
            </a:r>
            <a:br>
              <a:rPr lang="ru-RU" sz="2000" dirty="0" smtClean="0"/>
            </a:br>
            <a:r>
              <a:rPr lang="ru-RU" sz="2000" dirty="0" smtClean="0"/>
              <a:t>Это – лечащий на судне</a:t>
            </a:r>
            <a:br>
              <a:rPr lang="ru-RU" sz="2000" dirty="0" smtClean="0"/>
            </a:br>
            <a:r>
              <a:rPr lang="ru-RU" sz="2000" dirty="0" smtClean="0"/>
              <a:t>Врач склонился надо мной.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-1"/>
            <a:ext cx="6327775" cy="42981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91" y="2955443"/>
            <a:ext cx="6032810" cy="3902558"/>
          </a:xfrm>
        </p:spPr>
      </p:pic>
    </p:spTree>
    <p:extLst>
      <p:ext uri="{BB962C8B-B14F-4D97-AF65-F5344CB8AC3E}">
        <p14:creationId xmlns:p14="http://schemas.microsoft.com/office/powerpoint/2010/main" val="12708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2400" y="603750"/>
            <a:ext cx="1295400" cy="404445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Дайте ножницы, расческу,</a:t>
            </a:r>
            <a:br>
              <a:rPr lang="ru-RU" sz="2000" dirty="0" smtClean="0"/>
            </a:br>
            <a:r>
              <a:rPr lang="ru-RU" sz="2000" dirty="0" smtClean="0"/>
              <a:t>Он вам сделает прическу.</a:t>
            </a:r>
            <a:br>
              <a:rPr lang="ru-RU" sz="2000" dirty="0" smtClean="0"/>
            </a:br>
            <a:r>
              <a:rPr lang="ru-RU" sz="2000" dirty="0" smtClean="0"/>
              <a:t>Парикмахер непременно</a:t>
            </a:r>
            <a:br>
              <a:rPr lang="ru-RU" sz="2000" dirty="0" smtClean="0"/>
            </a:br>
            <a:r>
              <a:rPr lang="ru-RU" sz="2000" dirty="0" smtClean="0"/>
              <a:t>Подстрижет вас современно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85554" y="1445857"/>
            <a:ext cx="6604303" cy="371258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01400" y="1501398"/>
            <a:ext cx="6858001" cy="3855203"/>
          </a:xfrm>
        </p:spPr>
      </p:pic>
    </p:spTree>
    <p:extLst>
      <p:ext uri="{BB962C8B-B14F-4D97-AF65-F5344CB8AC3E}">
        <p14:creationId xmlns:p14="http://schemas.microsoft.com/office/powerpoint/2010/main" val="22222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111" y="1524000"/>
            <a:ext cx="1449134" cy="3352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Мясо, рыба, без сомнения,</a:t>
            </a:r>
            <a:br>
              <a:rPr lang="ru-RU" sz="2000" dirty="0" smtClean="0"/>
            </a:br>
            <a:r>
              <a:rPr lang="ru-RU" sz="2000" dirty="0" smtClean="0"/>
              <a:t>Поднимают настроенье,</a:t>
            </a:r>
            <a:br>
              <a:rPr lang="ru-RU" sz="2000" dirty="0" smtClean="0"/>
            </a:br>
            <a:r>
              <a:rPr lang="ru-RU" sz="2000" dirty="0" smtClean="0"/>
              <a:t>Если их готовит кок,</a:t>
            </a:r>
            <a:br>
              <a:rPr lang="ru-RU" sz="2000" dirty="0" smtClean="0"/>
            </a:br>
            <a:r>
              <a:rPr lang="ru-RU" sz="2000" dirty="0" smtClean="0"/>
              <a:t>Что в продуктах знает толк.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65845" y="1508591"/>
            <a:ext cx="6805962" cy="38259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1915" y="1482462"/>
            <a:ext cx="6839415" cy="3844755"/>
          </a:xfrm>
        </p:spPr>
      </p:pic>
    </p:spTree>
    <p:extLst>
      <p:ext uri="{BB962C8B-B14F-4D97-AF65-F5344CB8AC3E}">
        <p14:creationId xmlns:p14="http://schemas.microsoft.com/office/powerpoint/2010/main" val="845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3733800" cy="16002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книжном море он бескрайнем</a:t>
            </a:r>
            <a:br>
              <a:rPr lang="ru-RU" sz="2000" dirty="0" smtClean="0"/>
            </a:br>
            <a:r>
              <a:rPr lang="ru-RU" sz="2000" dirty="0" smtClean="0"/>
              <a:t>Настоящий капитан.</a:t>
            </a:r>
            <a:br>
              <a:rPr lang="ru-RU" sz="2000" dirty="0" smtClean="0"/>
            </a:br>
            <a:r>
              <a:rPr lang="ru-RU" sz="2000" dirty="0" smtClean="0"/>
              <a:t>Отыскать любую книжку</a:t>
            </a:r>
            <a:br>
              <a:rPr lang="ru-RU" sz="2000" dirty="0" smtClean="0"/>
            </a:br>
            <a:r>
              <a:rPr lang="ru-RU" sz="2000" dirty="0" smtClean="0"/>
              <a:t>Помогает быстро нам. 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6878" y="1488042"/>
            <a:ext cx="6875100" cy="38648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" y="3468764"/>
            <a:ext cx="6029093" cy="3389236"/>
          </a:xfrm>
        </p:spPr>
      </p:pic>
    </p:spTree>
    <p:extLst>
      <p:ext uri="{BB962C8B-B14F-4D97-AF65-F5344CB8AC3E}">
        <p14:creationId xmlns:p14="http://schemas.microsoft.com/office/powerpoint/2010/main" val="32818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64" y="1219200"/>
            <a:ext cx="2544336" cy="21336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На место, где Борисов был,</a:t>
            </a:r>
            <a:br>
              <a:rPr lang="ru-RU" b="0" dirty="0" smtClean="0"/>
            </a:br>
            <a:r>
              <a:rPr lang="ru-RU" b="0" dirty="0" smtClean="0"/>
              <a:t>Наш теплоход один приплыл. </a:t>
            </a:r>
            <a:br>
              <a:rPr lang="ru-RU" b="0" dirty="0" smtClean="0"/>
            </a:br>
            <a:r>
              <a:rPr lang="ru-RU" b="0" dirty="0" smtClean="0"/>
              <a:t>И мы смотрели красоту,</a:t>
            </a:r>
            <a:br>
              <a:rPr lang="ru-RU" b="0" dirty="0" smtClean="0"/>
            </a:br>
            <a:r>
              <a:rPr lang="ru-RU" b="0" dirty="0" smtClean="0"/>
              <a:t>Что рисовал он наяву.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4571999"/>
            <a:ext cx="2209800" cy="436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r="16977"/>
          <a:stretch>
            <a:fillRect/>
          </a:stretch>
        </p:blipFill>
        <p:spPr>
          <a:xfrm rot="420000">
            <a:off x="2427316" y="809232"/>
            <a:ext cx="6409856" cy="5457897"/>
          </a:xfrm>
        </p:spPr>
      </p:pic>
    </p:spTree>
    <p:extLst>
      <p:ext uri="{BB962C8B-B14F-4D97-AF65-F5344CB8AC3E}">
        <p14:creationId xmlns:p14="http://schemas.microsoft.com/office/powerpoint/2010/main" val="35617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4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проекта «Морское путешествие на корабле»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 игровой, информационный 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краткосрочный (1 неделя)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старшей группы «Вишенка», родители, воспитатель.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Сформировать у детей умение играть в сюжетно-ролевую игру «Морское путешествие на корабле». Расширить представление о профессиях на корабле. </a:t>
            </a:r>
          </a:p>
          <a:p>
            <a:pPr>
              <a:buNone/>
            </a:pPr>
            <a:endParaRPr lang="ru-RU" sz="2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1.Закрепить умения брать на себя различные роли в соответствии с  сюжетом игры.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2.Совершенствовать диалогическую речь. 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3.Расширить знания детей о профессиях на корабле.</a:t>
            </a:r>
          </a:p>
          <a:p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.Продолжать формировать умения детей творчески развивать сюжет игры; побуждать их использовать в игре знания об окружающей жизни.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5.Активизировать познавательный интерес.</a:t>
            </a:r>
          </a:p>
          <a:p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6.Развивать и обогащать сюжет игры.</a:t>
            </a:r>
          </a:p>
          <a:p>
            <a:r>
              <a:rPr lang="ru-RU" sz="29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.Воспитывать дружеские взаимоотношения. </a:t>
            </a:r>
          </a:p>
          <a:p>
            <a:pPr>
              <a:buNone/>
            </a:pPr>
            <a:endParaRPr lang="ru-RU" sz="29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Недостаточная 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 детей представлений о профессиях людей на корабле.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Актуальность: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 игры позволяют развивать творческие способности детей, их фантазию и артистизм, учат вживаться в образ того или иного персонажа, играть определённую роль. Они имеют большое значение в социальной  адаптации ребёнка, реализации его возможностей в будущем. Проигрывая различные жизненные ситуации, дети учатся идти на компромисс, меньше ошибаться в людях, избегать конфликтных ситуаций, поддерживать дружелюбную атмосферу.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сюжетно-ролевой игре успешно развиваются : личность ребенка, его интеллект, воля, воображение и общительность, но самое главное,  эта деятельность порождает стремление к самореализации, самовыражению. Кроме того, игра является надёжным диагностическим средством психического развития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Ожидаемые  результаты: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навыков.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и уточнение представлений о профессиях на корабле.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Появление умения слушать партнеров, соединять их замыслы со своими.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перспективного плана работы по проведению проекта.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литературы, фотографий, иллюстрации, стихотворений, рассказов, загадок.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группе соответствующей предметно-развивающей среды.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изготовлению атрибутов к сюжетно-ролевой игре. 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с профессиями капитана, штурмана, матроса, кока, судового врача, библиотекаря.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детей с художественными произведениями о кораблях.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Рассказать об опасностях, происходящих во время плавания.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и оборудование: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Географические и контурные карты мира.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корабля в море.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Глобус.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для построек корабля (стулья, штурвал, якорь)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Приборы: компас, фонарик, бинокль, штурвал, фотоаппарат, рация, руль.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Бескозырки, матросские воротники.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Роли: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Капитан корабля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Штурман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Матросы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Судовой врач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Кок (повар)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Библиотекарь</a:t>
            </a:r>
          </a:p>
          <a:p>
            <a:pPr lvl="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9800" y="1219200"/>
            <a:ext cx="3124200" cy="1371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Корабль наш по морю плыл,</a:t>
            </a:r>
            <a:br>
              <a:rPr lang="ru-RU" sz="2000" dirty="0" smtClean="0"/>
            </a:br>
            <a:r>
              <a:rPr lang="ru-RU" sz="2000" dirty="0" smtClean="0"/>
              <a:t>К чудо – острову спешил.</a:t>
            </a:r>
            <a:br>
              <a:rPr lang="ru-RU" sz="2000" dirty="0" smtClean="0"/>
            </a:br>
            <a:r>
              <a:rPr lang="ru-RU" sz="2000" dirty="0" smtClean="0"/>
              <a:t>Ждали там давно гостей,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Сообразительных детей.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5904257" cy="40767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85" y="2895600"/>
            <a:ext cx="5738715" cy="3962400"/>
          </a:xfrm>
        </p:spPr>
      </p:pic>
    </p:spTree>
    <p:extLst>
      <p:ext uri="{BB962C8B-B14F-4D97-AF65-F5344CB8AC3E}">
        <p14:creationId xmlns:p14="http://schemas.microsoft.com/office/powerpoint/2010/main" val="31282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470</Words>
  <Application>Microsoft Office PowerPoint</Application>
  <PresentationFormat>Экран (4:3)</PresentationFormat>
  <Paragraphs>64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Проект сюжетно-ролевой игры в старшей группе «Вишенка»</vt:lpstr>
      <vt:lpstr>Презентация PowerPoint</vt:lpstr>
      <vt:lpstr>Презентация PowerPoint</vt:lpstr>
      <vt:lpstr>                                         Актуальность:</vt:lpstr>
      <vt:lpstr>                           Ожидаемые  результаты:</vt:lpstr>
      <vt:lpstr>Подготовительный этап:</vt:lpstr>
      <vt:lpstr>Материалы и оборудование: </vt:lpstr>
      <vt:lpstr>Роли: </vt:lpstr>
      <vt:lpstr>Корабль наш по морю плыл, К чудо – острову спешил. Ждали там давно гостей,  Сообразительных детей.</vt:lpstr>
      <vt:lpstr>Повсюду море-океан Волнами хороводит. И как же это капитан Дорогу здесь находит?</vt:lpstr>
      <vt:lpstr>- Как дела, неугомонный? Как здоровье? Спишь, больной? Это – лечащий на судне Врач склонился надо мной.</vt:lpstr>
      <vt:lpstr>Дайте ножницы, расческу, Он вам сделает прическу. Парикмахер непременно Подстрижет вас современно</vt:lpstr>
      <vt:lpstr>Мясо, рыба, без сомнения, Поднимают настроенье, Если их готовит кок, Что в продуктах знает толк.</vt:lpstr>
      <vt:lpstr>В книжном море он бескрайнем Настоящий капитан. Отыскать любую книжку Помогает быстро нам. </vt:lpstr>
      <vt:lpstr>На место, где Борисов был, Наш теплоход один приплыл.  И мы смотрели красоту, Что рисовал он наяву.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сюжетно-ролевой игры в старшей группе «Радуга»</dc:title>
  <dc:creator>Ольга</dc:creator>
  <cp:lastModifiedBy>Дмитрий</cp:lastModifiedBy>
  <cp:revision>45</cp:revision>
  <dcterms:created xsi:type="dcterms:W3CDTF">2021-01-30T16:06:28Z</dcterms:created>
  <dcterms:modified xsi:type="dcterms:W3CDTF">2021-02-04T12:48:16Z</dcterms:modified>
</cp:coreProperties>
</file>